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321" r:id="rId3"/>
    <p:sldId id="322" r:id="rId4"/>
    <p:sldId id="320" r:id="rId5"/>
    <p:sldId id="268" r:id="rId6"/>
    <p:sldId id="269" r:id="rId7"/>
    <p:sldId id="274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3" r:id="rId18"/>
    <p:sldId id="294" r:id="rId19"/>
    <p:sldId id="295" r:id="rId20"/>
    <p:sldId id="296" r:id="rId21"/>
    <p:sldId id="297" r:id="rId22"/>
    <p:sldId id="298" r:id="rId23"/>
    <p:sldId id="317" r:id="rId24"/>
    <p:sldId id="318" r:id="rId25"/>
    <p:sldId id="319" r:id="rId26"/>
    <p:sldId id="259" r:id="rId27"/>
    <p:sldId id="32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3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517" y="82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7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5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0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1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2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7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1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2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8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8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33000">
              <a:schemeClr val="accent5"/>
            </a:gs>
            <a:gs pos="73000">
              <a:schemeClr val="accent5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1E9F-7434-43A6-9C0D-B9FAFD13E24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E764-92CF-4BB6-9DFE-03A79AB66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/>
            </a:gs>
            <a:gs pos="100000">
              <a:schemeClr val="accent5">
                <a:lumMod val="5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checkbox red"/>
          <p:cNvGrpSpPr/>
          <p:nvPr/>
        </p:nvGrpSpPr>
        <p:grpSpPr>
          <a:xfrm>
            <a:off x="6303214" y="3779892"/>
            <a:ext cx="2318952" cy="2269962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7" name="Rectangle 96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9" name="checkbox green"/>
          <p:cNvGrpSpPr/>
          <p:nvPr/>
        </p:nvGrpSpPr>
        <p:grpSpPr>
          <a:xfrm>
            <a:off x="529793" y="3779892"/>
            <a:ext cx="2318952" cy="2269962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0" name="Rectangle 99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8" name="hand"/>
          <p:cNvSpPr>
            <a:spLocks/>
          </p:cNvSpPr>
          <p:nvPr/>
        </p:nvSpPr>
        <p:spPr bwMode="auto">
          <a:xfrm>
            <a:off x="1976457" y="5669110"/>
            <a:ext cx="375520" cy="1203027"/>
          </a:xfrm>
          <a:custGeom>
            <a:avLst/>
            <a:gdLst>
              <a:gd name="T0" fmla="*/ 108 w 135"/>
              <a:gd name="T1" fmla="*/ 207 h 433"/>
              <a:gd name="T2" fmla="*/ 108 w 135"/>
              <a:gd name="T3" fmla="*/ 185 h 433"/>
              <a:gd name="T4" fmla="*/ 113 w 135"/>
              <a:gd name="T5" fmla="*/ 165 h 433"/>
              <a:gd name="T6" fmla="*/ 120 w 135"/>
              <a:gd name="T7" fmla="*/ 150 h 433"/>
              <a:gd name="T8" fmla="*/ 126 w 135"/>
              <a:gd name="T9" fmla="*/ 95 h 433"/>
              <a:gd name="T10" fmla="*/ 128 w 135"/>
              <a:gd name="T11" fmla="*/ 71 h 433"/>
              <a:gd name="T12" fmla="*/ 125 w 135"/>
              <a:gd name="T13" fmla="*/ 36 h 433"/>
              <a:gd name="T14" fmla="*/ 108 w 135"/>
              <a:gd name="T15" fmla="*/ 79 h 433"/>
              <a:gd name="T16" fmla="*/ 113 w 135"/>
              <a:gd name="T17" fmla="*/ 36 h 433"/>
              <a:gd name="T18" fmla="*/ 107 w 135"/>
              <a:gd name="T19" fmla="*/ 15 h 433"/>
              <a:gd name="T20" fmla="*/ 88 w 135"/>
              <a:gd name="T21" fmla="*/ 64 h 433"/>
              <a:gd name="T22" fmla="*/ 91 w 135"/>
              <a:gd name="T23" fmla="*/ 30 h 433"/>
              <a:gd name="T24" fmla="*/ 85 w 135"/>
              <a:gd name="T25" fmla="*/ 3 h 433"/>
              <a:gd name="T26" fmla="*/ 66 w 135"/>
              <a:gd name="T27" fmla="*/ 67 h 433"/>
              <a:gd name="T28" fmla="*/ 66 w 135"/>
              <a:gd name="T29" fmla="*/ 29 h 433"/>
              <a:gd name="T30" fmla="*/ 59 w 135"/>
              <a:gd name="T31" fmla="*/ 1 h 433"/>
              <a:gd name="T32" fmla="*/ 46 w 135"/>
              <a:gd name="T33" fmla="*/ 53 h 433"/>
              <a:gd name="T34" fmla="*/ 41 w 135"/>
              <a:gd name="T35" fmla="*/ 112 h 433"/>
              <a:gd name="T36" fmla="*/ 13 w 135"/>
              <a:gd name="T37" fmla="*/ 82 h 433"/>
              <a:gd name="T38" fmla="*/ 30 w 135"/>
              <a:gd name="T39" fmla="*/ 143 h 433"/>
              <a:gd name="T40" fmla="*/ 45 w 135"/>
              <a:gd name="T41" fmla="*/ 189 h 433"/>
              <a:gd name="T42" fmla="*/ 35 w 135"/>
              <a:gd name="T43" fmla="*/ 267 h 433"/>
              <a:gd name="T44" fmla="*/ 17 w 135"/>
              <a:gd name="T45" fmla="*/ 402 h 433"/>
              <a:gd name="T46" fmla="*/ 20 w 135"/>
              <a:gd name="T47" fmla="*/ 433 h 433"/>
              <a:gd name="T48" fmla="*/ 45 w 135"/>
              <a:gd name="T49" fmla="*/ 433 h 433"/>
              <a:gd name="T50" fmla="*/ 79 w 135"/>
              <a:gd name="T51" fmla="*/ 432 h 433"/>
              <a:gd name="T52" fmla="*/ 102 w 135"/>
              <a:gd name="T53" fmla="*/ 432 h 433"/>
              <a:gd name="T54" fmla="*/ 108 w 135"/>
              <a:gd name="T55" fmla="*/ 417 h 433"/>
              <a:gd name="T56" fmla="*/ 110 w 135"/>
              <a:gd name="T57" fmla="*/ 393 h 433"/>
              <a:gd name="T58" fmla="*/ 109 w 135"/>
              <a:gd name="T59" fmla="*/ 322 h 433"/>
              <a:gd name="T60" fmla="*/ 108 w 135"/>
              <a:gd name="T61" fmla="*/ 207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108" y="207"/>
                </a:moveTo>
                <a:cubicBezTo>
                  <a:pt x="109" y="198"/>
                  <a:pt x="108" y="191"/>
                  <a:pt x="108" y="185"/>
                </a:cubicBezTo>
                <a:cubicBezTo>
                  <a:pt x="109" y="177"/>
                  <a:pt x="109" y="172"/>
                  <a:pt x="113" y="165"/>
                </a:cubicBezTo>
                <a:cubicBezTo>
                  <a:pt x="117" y="159"/>
                  <a:pt x="118" y="157"/>
                  <a:pt x="120" y="150"/>
                </a:cubicBezTo>
                <a:cubicBezTo>
                  <a:pt x="129" y="128"/>
                  <a:pt x="127" y="117"/>
                  <a:pt x="126" y="95"/>
                </a:cubicBezTo>
                <a:cubicBezTo>
                  <a:pt x="126" y="87"/>
                  <a:pt x="128" y="71"/>
                  <a:pt x="128" y="71"/>
                </a:cubicBezTo>
                <a:cubicBezTo>
                  <a:pt x="129" y="65"/>
                  <a:pt x="135" y="39"/>
                  <a:pt x="125" y="36"/>
                </a:cubicBezTo>
                <a:cubicBezTo>
                  <a:pt x="116" y="33"/>
                  <a:pt x="110" y="73"/>
                  <a:pt x="108" y="79"/>
                </a:cubicBezTo>
                <a:cubicBezTo>
                  <a:pt x="104" y="85"/>
                  <a:pt x="114" y="36"/>
                  <a:pt x="113" y="36"/>
                </a:cubicBezTo>
                <a:cubicBezTo>
                  <a:pt x="115" y="18"/>
                  <a:pt x="115" y="16"/>
                  <a:pt x="107" y="15"/>
                </a:cubicBezTo>
                <a:cubicBezTo>
                  <a:pt x="93" y="12"/>
                  <a:pt x="87" y="97"/>
                  <a:pt x="88" y="64"/>
                </a:cubicBezTo>
                <a:cubicBezTo>
                  <a:pt x="87" y="64"/>
                  <a:pt x="91" y="30"/>
                  <a:pt x="91" y="30"/>
                </a:cubicBezTo>
                <a:cubicBezTo>
                  <a:pt x="92" y="16"/>
                  <a:pt x="95" y="4"/>
                  <a:pt x="85" y="3"/>
                </a:cubicBezTo>
                <a:cubicBezTo>
                  <a:pt x="72" y="1"/>
                  <a:pt x="68" y="73"/>
                  <a:pt x="66" y="67"/>
                </a:cubicBezTo>
                <a:cubicBezTo>
                  <a:pt x="66" y="67"/>
                  <a:pt x="67" y="29"/>
                  <a:pt x="66" y="29"/>
                </a:cubicBezTo>
                <a:cubicBezTo>
                  <a:pt x="66" y="13"/>
                  <a:pt x="71" y="1"/>
                  <a:pt x="59" y="1"/>
                </a:cubicBezTo>
                <a:cubicBezTo>
                  <a:pt x="48" y="0"/>
                  <a:pt x="47" y="29"/>
                  <a:pt x="46" y="53"/>
                </a:cubicBezTo>
                <a:cubicBezTo>
                  <a:pt x="44" y="84"/>
                  <a:pt x="46" y="116"/>
                  <a:pt x="41" y="112"/>
                </a:cubicBezTo>
                <a:cubicBezTo>
                  <a:pt x="34" y="106"/>
                  <a:pt x="25" y="77"/>
                  <a:pt x="13" y="82"/>
                </a:cubicBezTo>
                <a:cubicBezTo>
                  <a:pt x="0" y="87"/>
                  <a:pt x="20" y="125"/>
                  <a:pt x="30" y="143"/>
                </a:cubicBezTo>
                <a:cubicBezTo>
                  <a:pt x="41" y="160"/>
                  <a:pt x="44" y="183"/>
                  <a:pt x="45" y="189"/>
                </a:cubicBezTo>
                <a:cubicBezTo>
                  <a:pt x="47" y="199"/>
                  <a:pt x="37" y="235"/>
                  <a:pt x="35" y="267"/>
                </a:cubicBezTo>
                <a:cubicBezTo>
                  <a:pt x="32" y="309"/>
                  <a:pt x="28" y="362"/>
                  <a:pt x="17" y="402"/>
                </a:cubicBezTo>
                <a:cubicBezTo>
                  <a:pt x="14" y="412"/>
                  <a:pt x="6" y="428"/>
                  <a:pt x="20" y="433"/>
                </a:cubicBezTo>
                <a:cubicBezTo>
                  <a:pt x="45" y="433"/>
                  <a:pt x="45" y="433"/>
                  <a:pt x="45" y="433"/>
                </a:cubicBezTo>
                <a:cubicBezTo>
                  <a:pt x="56" y="433"/>
                  <a:pt x="68" y="432"/>
                  <a:pt x="79" y="432"/>
                </a:cubicBezTo>
                <a:cubicBezTo>
                  <a:pt x="87" y="433"/>
                  <a:pt x="95" y="433"/>
                  <a:pt x="102" y="432"/>
                </a:cubicBezTo>
                <a:cubicBezTo>
                  <a:pt x="113" y="431"/>
                  <a:pt x="108" y="428"/>
                  <a:pt x="108" y="417"/>
                </a:cubicBezTo>
                <a:cubicBezTo>
                  <a:pt x="108" y="409"/>
                  <a:pt x="110" y="401"/>
                  <a:pt x="110" y="393"/>
                </a:cubicBezTo>
                <a:cubicBezTo>
                  <a:pt x="110" y="369"/>
                  <a:pt x="108" y="345"/>
                  <a:pt x="109" y="322"/>
                </a:cubicBezTo>
                <a:cubicBezTo>
                  <a:pt x="111" y="264"/>
                  <a:pt x="108" y="212"/>
                  <a:pt x="108" y="2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" name="hand"/>
          <p:cNvSpPr>
            <a:spLocks/>
          </p:cNvSpPr>
          <p:nvPr/>
        </p:nvSpPr>
        <p:spPr bwMode="auto">
          <a:xfrm>
            <a:off x="281897" y="5471345"/>
            <a:ext cx="434975" cy="1398588"/>
          </a:xfrm>
          <a:custGeom>
            <a:avLst/>
            <a:gdLst>
              <a:gd name="T0" fmla="*/ 27 w 135"/>
              <a:gd name="T1" fmla="*/ 206 h 433"/>
              <a:gd name="T2" fmla="*/ 27 w 135"/>
              <a:gd name="T3" fmla="*/ 184 h 433"/>
              <a:gd name="T4" fmla="*/ 22 w 135"/>
              <a:gd name="T5" fmla="*/ 165 h 433"/>
              <a:gd name="T6" fmla="*/ 15 w 135"/>
              <a:gd name="T7" fmla="*/ 150 h 433"/>
              <a:gd name="T8" fmla="*/ 9 w 135"/>
              <a:gd name="T9" fmla="*/ 95 h 433"/>
              <a:gd name="T10" fmla="*/ 7 w 135"/>
              <a:gd name="T11" fmla="*/ 70 h 433"/>
              <a:gd name="T12" fmla="*/ 10 w 135"/>
              <a:gd name="T13" fmla="*/ 35 h 433"/>
              <a:gd name="T14" fmla="*/ 27 w 135"/>
              <a:gd name="T15" fmla="*/ 79 h 433"/>
              <a:gd name="T16" fmla="*/ 22 w 135"/>
              <a:gd name="T17" fmla="*/ 36 h 433"/>
              <a:gd name="T18" fmla="*/ 28 w 135"/>
              <a:gd name="T19" fmla="*/ 14 h 433"/>
              <a:gd name="T20" fmla="*/ 47 w 135"/>
              <a:gd name="T21" fmla="*/ 63 h 433"/>
              <a:gd name="T22" fmla="*/ 44 w 135"/>
              <a:gd name="T23" fmla="*/ 29 h 433"/>
              <a:gd name="T24" fmla="*/ 50 w 135"/>
              <a:gd name="T25" fmla="*/ 2 h 433"/>
              <a:gd name="T26" fmla="*/ 69 w 135"/>
              <a:gd name="T27" fmla="*/ 67 h 433"/>
              <a:gd name="T28" fmla="*/ 69 w 135"/>
              <a:gd name="T29" fmla="*/ 28 h 433"/>
              <a:gd name="T30" fmla="*/ 76 w 135"/>
              <a:gd name="T31" fmla="*/ 0 h 433"/>
              <a:gd name="T32" fmla="*/ 89 w 135"/>
              <a:gd name="T33" fmla="*/ 52 h 433"/>
              <a:gd name="T34" fmla="*/ 94 w 135"/>
              <a:gd name="T35" fmla="*/ 111 h 433"/>
              <a:gd name="T36" fmla="*/ 122 w 135"/>
              <a:gd name="T37" fmla="*/ 81 h 433"/>
              <a:gd name="T38" fmla="*/ 105 w 135"/>
              <a:gd name="T39" fmla="*/ 142 h 433"/>
              <a:gd name="T40" fmla="*/ 90 w 135"/>
              <a:gd name="T41" fmla="*/ 188 h 433"/>
              <a:gd name="T42" fmla="*/ 100 w 135"/>
              <a:gd name="T43" fmla="*/ 267 h 433"/>
              <a:gd name="T44" fmla="*/ 118 w 135"/>
              <a:gd name="T45" fmla="*/ 401 h 433"/>
              <a:gd name="T46" fmla="*/ 115 w 135"/>
              <a:gd name="T47" fmla="*/ 432 h 433"/>
              <a:gd name="T48" fmla="*/ 90 w 135"/>
              <a:gd name="T49" fmla="*/ 432 h 433"/>
              <a:gd name="T50" fmla="*/ 55 w 135"/>
              <a:gd name="T51" fmla="*/ 432 h 433"/>
              <a:gd name="T52" fmla="*/ 33 w 135"/>
              <a:gd name="T53" fmla="*/ 432 h 433"/>
              <a:gd name="T54" fmla="*/ 27 w 135"/>
              <a:gd name="T55" fmla="*/ 416 h 433"/>
              <a:gd name="T56" fmla="*/ 25 w 135"/>
              <a:gd name="T57" fmla="*/ 392 h 433"/>
              <a:gd name="T58" fmla="*/ 26 w 135"/>
              <a:gd name="T59" fmla="*/ 321 h 433"/>
              <a:gd name="T60" fmla="*/ 27 w 135"/>
              <a:gd name="T61" fmla="*/ 206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27" y="206"/>
                </a:moveTo>
                <a:cubicBezTo>
                  <a:pt x="26" y="197"/>
                  <a:pt x="27" y="190"/>
                  <a:pt x="27" y="184"/>
                </a:cubicBezTo>
                <a:cubicBezTo>
                  <a:pt x="26" y="176"/>
                  <a:pt x="26" y="171"/>
                  <a:pt x="22" y="165"/>
                </a:cubicBezTo>
                <a:cubicBezTo>
                  <a:pt x="18" y="159"/>
                  <a:pt x="17" y="156"/>
                  <a:pt x="15" y="150"/>
                </a:cubicBezTo>
                <a:cubicBezTo>
                  <a:pt x="6" y="127"/>
                  <a:pt x="8" y="117"/>
                  <a:pt x="9" y="95"/>
                </a:cubicBezTo>
                <a:cubicBezTo>
                  <a:pt x="9" y="87"/>
                  <a:pt x="7" y="70"/>
                  <a:pt x="7" y="70"/>
                </a:cubicBezTo>
                <a:cubicBezTo>
                  <a:pt x="6" y="64"/>
                  <a:pt x="0" y="38"/>
                  <a:pt x="10" y="35"/>
                </a:cubicBezTo>
                <a:cubicBezTo>
                  <a:pt x="19" y="32"/>
                  <a:pt x="25" y="73"/>
                  <a:pt x="27" y="79"/>
                </a:cubicBezTo>
                <a:cubicBezTo>
                  <a:pt x="31" y="84"/>
                  <a:pt x="21" y="36"/>
                  <a:pt x="22" y="36"/>
                </a:cubicBezTo>
                <a:cubicBezTo>
                  <a:pt x="20" y="17"/>
                  <a:pt x="20" y="15"/>
                  <a:pt x="28" y="14"/>
                </a:cubicBezTo>
                <a:cubicBezTo>
                  <a:pt x="42" y="12"/>
                  <a:pt x="48" y="96"/>
                  <a:pt x="47" y="63"/>
                </a:cubicBezTo>
                <a:cubicBezTo>
                  <a:pt x="48" y="63"/>
                  <a:pt x="44" y="29"/>
                  <a:pt x="44" y="29"/>
                </a:cubicBezTo>
                <a:cubicBezTo>
                  <a:pt x="43" y="15"/>
                  <a:pt x="40" y="3"/>
                  <a:pt x="50" y="2"/>
                </a:cubicBezTo>
                <a:cubicBezTo>
                  <a:pt x="63" y="0"/>
                  <a:pt x="67" y="72"/>
                  <a:pt x="69" y="67"/>
                </a:cubicBezTo>
                <a:cubicBezTo>
                  <a:pt x="69" y="67"/>
                  <a:pt x="68" y="28"/>
                  <a:pt x="69" y="28"/>
                </a:cubicBezTo>
                <a:cubicBezTo>
                  <a:pt x="69" y="13"/>
                  <a:pt x="64" y="1"/>
                  <a:pt x="76" y="0"/>
                </a:cubicBezTo>
                <a:cubicBezTo>
                  <a:pt x="87" y="0"/>
                  <a:pt x="88" y="28"/>
                  <a:pt x="89" y="52"/>
                </a:cubicBezTo>
                <a:cubicBezTo>
                  <a:pt x="91" y="83"/>
                  <a:pt x="89" y="115"/>
                  <a:pt x="94" y="111"/>
                </a:cubicBezTo>
                <a:cubicBezTo>
                  <a:pt x="101" y="105"/>
                  <a:pt x="110" y="76"/>
                  <a:pt x="122" y="81"/>
                </a:cubicBezTo>
                <a:cubicBezTo>
                  <a:pt x="135" y="87"/>
                  <a:pt x="115" y="125"/>
                  <a:pt x="105" y="142"/>
                </a:cubicBezTo>
                <a:cubicBezTo>
                  <a:pt x="94" y="159"/>
                  <a:pt x="91" y="182"/>
                  <a:pt x="90" y="188"/>
                </a:cubicBezTo>
                <a:cubicBezTo>
                  <a:pt x="88" y="198"/>
                  <a:pt x="98" y="234"/>
                  <a:pt x="100" y="267"/>
                </a:cubicBezTo>
                <a:cubicBezTo>
                  <a:pt x="103" y="308"/>
                  <a:pt x="107" y="361"/>
                  <a:pt x="118" y="401"/>
                </a:cubicBezTo>
                <a:cubicBezTo>
                  <a:pt x="121" y="411"/>
                  <a:pt x="129" y="427"/>
                  <a:pt x="115" y="432"/>
                </a:cubicBezTo>
                <a:cubicBezTo>
                  <a:pt x="90" y="432"/>
                  <a:pt x="90" y="432"/>
                  <a:pt x="90" y="432"/>
                </a:cubicBezTo>
                <a:cubicBezTo>
                  <a:pt x="79" y="432"/>
                  <a:pt x="67" y="432"/>
                  <a:pt x="55" y="432"/>
                </a:cubicBezTo>
                <a:cubicBezTo>
                  <a:pt x="48" y="432"/>
                  <a:pt x="40" y="433"/>
                  <a:pt x="33" y="432"/>
                </a:cubicBezTo>
                <a:cubicBezTo>
                  <a:pt x="22" y="430"/>
                  <a:pt x="27" y="428"/>
                  <a:pt x="27" y="416"/>
                </a:cubicBezTo>
                <a:cubicBezTo>
                  <a:pt x="27" y="408"/>
                  <a:pt x="25" y="400"/>
                  <a:pt x="25" y="392"/>
                </a:cubicBezTo>
                <a:cubicBezTo>
                  <a:pt x="25" y="368"/>
                  <a:pt x="27" y="345"/>
                  <a:pt x="26" y="321"/>
                </a:cubicBezTo>
                <a:cubicBezTo>
                  <a:pt x="24" y="263"/>
                  <a:pt x="27" y="211"/>
                  <a:pt x="27" y="20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hand"/>
          <p:cNvSpPr>
            <a:spLocks/>
          </p:cNvSpPr>
          <p:nvPr/>
        </p:nvSpPr>
        <p:spPr bwMode="auto">
          <a:xfrm>
            <a:off x="1108869" y="5486399"/>
            <a:ext cx="436563" cy="1398588"/>
          </a:xfrm>
          <a:custGeom>
            <a:avLst/>
            <a:gdLst>
              <a:gd name="T0" fmla="*/ 108 w 135"/>
              <a:gd name="T1" fmla="*/ 207 h 433"/>
              <a:gd name="T2" fmla="*/ 108 w 135"/>
              <a:gd name="T3" fmla="*/ 185 h 433"/>
              <a:gd name="T4" fmla="*/ 113 w 135"/>
              <a:gd name="T5" fmla="*/ 165 h 433"/>
              <a:gd name="T6" fmla="*/ 120 w 135"/>
              <a:gd name="T7" fmla="*/ 150 h 433"/>
              <a:gd name="T8" fmla="*/ 126 w 135"/>
              <a:gd name="T9" fmla="*/ 95 h 433"/>
              <a:gd name="T10" fmla="*/ 128 w 135"/>
              <a:gd name="T11" fmla="*/ 71 h 433"/>
              <a:gd name="T12" fmla="*/ 125 w 135"/>
              <a:gd name="T13" fmla="*/ 36 h 433"/>
              <a:gd name="T14" fmla="*/ 108 w 135"/>
              <a:gd name="T15" fmla="*/ 79 h 433"/>
              <a:gd name="T16" fmla="*/ 113 w 135"/>
              <a:gd name="T17" fmla="*/ 36 h 433"/>
              <a:gd name="T18" fmla="*/ 107 w 135"/>
              <a:gd name="T19" fmla="*/ 15 h 433"/>
              <a:gd name="T20" fmla="*/ 88 w 135"/>
              <a:gd name="T21" fmla="*/ 64 h 433"/>
              <a:gd name="T22" fmla="*/ 91 w 135"/>
              <a:gd name="T23" fmla="*/ 30 h 433"/>
              <a:gd name="T24" fmla="*/ 85 w 135"/>
              <a:gd name="T25" fmla="*/ 3 h 433"/>
              <a:gd name="T26" fmla="*/ 66 w 135"/>
              <a:gd name="T27" fmla="*/ 67 h 433"/>
              <a:gd name="T28" fmla="*/ 66 w 135"/>
              <a:gd name="T29" fmla="*/ 29 h 433"/>
              <a:gd name="T30" fmla="*/ 59 w 135"/>
              <a:gd name="T31" fmla="*/ 1 h 433"/>
              <a:gd name="T32" fmla="*/ 46 w 135"/>
              <a:gd name="T33" fmla="*/ 53 h 433"/>
              <a:gd name="T34" fmla="*/ 41 w 135"/>
              <a:gd name="T35" fmla="*/ 112 h 433"/>
              <a:gd name="T36" fmla="*/ 13 w 135"/>
              <a:gd name="T37" fmla="*/ 82 h 433"/>
              <a:gd name="T38" fmla="*/ 30 w 135"/>
              <a:gd name="T39" fmla="*/ 143 h 433"/>
              <a:gd name="T40" fmla="*/ 45 w 135"/>
              <a:gd name="T41" fmla="*/ 189 h 433"/>
              <a:gd name="T42" fmla="*/ 35 w 135"/>
              <a:gd name="T43" fmla="*/ 267 h 433"/>
              <a:gd name="T44" fmla="*/ 17 w 135"/>
              <a:gd name="T45" fmla="*/ 402 h 433"/>
              <a:gd name="T46" fmla="*/ 20 w 135"/>
              <a:gd name="T47" fmla="*/ 433 h 433"/>
              <a:gd name="T48" fmla="*/ 45 w 135"/>
              <a:gd name="T49" fmla="*/ 433 h 433"/>
              <a:gd name="T50" fmla="*/ 79 w 135"/>
              <a:gd name="T51" fmla="*/ 432 h 433"/>
              <a:gd name="T52" fmla="*/ 102 w 135"/>
              <a:gd name="T53" fmla="*/ 432 h 433"/>
              <a:gd name="T54" fmla="*/ 108 w 135"/>
              <a:gd name="T55" fmla="*/ 417 h 433"/>
              <a:gd name="T56" fmla="*/ 110 w 135"/>
              <a:gd name="T57" fmla="*/ 393 h 433"/>
              <a:gd name="T58" fmla="*/ 109 w 135"/>
              <a:gd name="T59" fmla="*/ 322 h 433"/>
              <a:gd name="T60" fmla="*/ 108 w 135"/>
              <a:gd name="T61" fmla="*/ 207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108" y="207"/>
                </a:moveTo>
                <a:cubicBezTo>
                  <a:pt x="109" y="198"/>
                  <a:pt x="108" y="191"/>
                  <a:pt x="108" y="185"/>
                </a:cubicBezTo>
                <a:cubicBezTo>
                  <a:pt x="109" y="177"/>
                  <a:pt x="109" y="172"/>
                  <a:pt x="113" y="165"/>
                </a:cubicBezTo>
                <a:cubicBezTo>
                  <a:pt x="117" y="159"/>
                  <a:pt x="118" y="157"/>
                  <a:pt x="120" y="150"/>
                </a:cubicBezTo>
                <a:cubicBezTo>
                  <a:pt x="129" y="128"/>
                  <a:pt x="127" y="117"/>
                  <a:pt x="126" y="95"/>
                </a:cubicBezTo>
                <a:cubicBezTo>
                  <a:pt x="126" y="87"/>
                  <a:pt x="128" y="71"/>
                  <a:pt x="128" y="71"/>
                </a:cubicBezTo>
                <a:cubicBezTo>
                  <a:pt x="129" y="65"/>
                  <a:pt x="135" y="39"/>
                  <a:pt x="125" y="36"/>
                </a:cubicBezTo>
                <a:cubicBezTo>
                  <a:pt x="116" y="33"/>
                  <a:pt x="110" y="73"/>
                  <a:pt x="108" y="79"/>
                </a:cubicBezTo>
                <a:cubicBezTo>
                  <a:pt x="104" y="85"/>
                  <a:pt x="114" y="36"/>
                  <a:pt x="113" y="36"/>
                </a:cubicBezTo>
                <a:cubicBezTo>
                  <a:pt x="115" y="18"/>
                  <a:pt x="115" y="16"/>
                  <a:pt x="107" y="15"/>
                </a:cubicBezTo>
                <a:cubicBezTo>
                  <a:pt x="93" y="12"/>
                  <a:pt x="87" y="97"/>
                  <a:pt x="88" y="64"/>
                </a:cubicBezTo>
                <a:cubicBezTo>
                  <a:pt x="87" y="64"/>
                  <a:pt x="91" y="30"/>
                  <a:pt x="91" y="30"/>
                </a:cubicBezTo>
                <a:cubicBezTo>
                  <a:pt x="92" y="16"/>
                  <a:pt x="95" y="4"/>
                  <a:pt x="85" y="3"/>
                </a:cubicBezTo>
                <a:cubicBezTo>
                  <a:pt x="72" y="1"/>
                  <a:pt x="68" y="73"/>
                  <a:pt x="66" y="67"/>
                </a:cubicBezTo>
                <a:cubicBezTo>
                  <a:pt x="66" y="67"/>
                  <a:pt x="67" y="29"/>
                  <a:pt x="66" y="29"/>
                </a:cubicBezTo>
                <a:cubicBezTo>
                  <a:pt x="66" y="13"/>
                  <a:pt x="71" y="1"/>
                  <a:pt x="59" y="1"/>
                </a:cubicBezTo>
                <a:cubicBezTo>
                  <a:pt x="48" y="0"/>
                  <a:pt x="47" y="29"/>
                  <a:pt x="46" y="53"/>
                </a:cubicBezTo>
                <a:cubicBezTo>
                  <a:pt x="44" y="84"/>
                  <a:pt x="46" y="116"/>
                  <a:pt x="41" y="112"/>
                </a:cubicBezTo>
                <a:cubicBezTo>
                  <a:pt x="34" y="106"/>
                  <a:pt x="25" y="77"/>
                  <a:pt x="13" y="82"/>
                </a:cubicBezTo>
                <a:cubicBezTo>
                  <a:pt x="0" y="87"/>
                  <a:pt x="20" y="125"/>
                  <a:pt x="30" y="143"/>
                </a:cubicBezTo>
                <a:cubicBezTo>
                  <a:pt x="41" y="160"/>
                  <a:pt x="44" y="183"/>
                  <a:pt x="45" y="189"/>
                </a:cubicBezTo>
                <a:cubicBezTo>
                  <a:pt x="47" y="199"/>
                  <a:pt x="37" y="235"/>
                  <a:pt x="35" y="267"/>
                </a:cubicBezTo>
                <a:cubicBezTo>
                  <a:pt x="32" y="309"/>
                  <a:pt x="28" y="362"/>
                  <a:pt x="17" y="402"/>
                </a:cubicBezTo>
                <a:cubicBezTo>
                  <a:pt x="14" y="412"/>
                  <a:pt x="6" y="428"/>
                  <a:pt x="20" y="433"/>
                </a:cubicBezTo>
                <a:cubicBezTo>
                  <a:pt x="45" y="433"/>
                  <a:pt x="45" y="433"/>
                  <a:pt x="45" y="433"/>
                </a:cubicBezTo>
                <a:cubicBezTo>
                  <a:pt x="56" y="433"/>
                  <a:pt x="68" y="432"/>
                  <a:pt x="79" y="432"/>
                </a:cubicBezTo>
                <a:cubicBezTo>
                  <a:pt x="87" y="433"/>
                  <a:pt x="95" y="433"/>
                  <a:pt x="102" y="432"/>
                </a:cubicBezTo>
                <a:cubicBezTo>
                  <a:pt x="113" y="431"/>
                  <a:pt x="108" y="428"/>
                  <a:pt x="108" y="417"/>
                </a:cubicBezTo>
                <a:cubicBezTo>
                  <a:pt x="108" y="409"/>
                  <a:pt x="110" y="401"/>
                  <a:pt x="110" y="393"/>
                </a:cubicBezTo>
                <a:cubicBezTo>
                  <a:pt x="110" y="369"/>
                  <a:pt x="108" y="345"/>
                  <a:pt x="109" y="322"/>
                </a:cubicBezTo>
                <a:cubicBezTo>
                  <a:pt x="111" y="264"/>
                  <a:pt x="108" y="212"/>
                  <a:pt x="108" y="2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hand"/>
          <p:cNvSpPr>
            <a:spLocks/>
          </p:cNvSpPr>
          <p:nvPr/>
        </p:nvSpPr>
        <p:spPr bwMode="auto">
          <a:xfrm rot="21303053">
            <a:off x="5837269" y="5476972"/>
            <a:ext cx="434975" cy="1398588"/>
          </a:xfrm>
          <a:custGeom>
            <a:avLst/>
            <a:gdLst>
              <a:gd name="T0" fmla="*/ 27 w 135"/>
              <a:gd name="T1" fmla="*/ 206 h 433"/>
              <a:gd name="T2" fmla="*/ 27 w 135"/>
              <a:gd name="T3" fmla="*/ 184 h 433"/>
              <a:gd name="T4" fmla="*/ 22 w 135"/>
              <a:gd name="T5" fmla="*/ 165 h 433"/>
              <a:gd name="T6" fmla="*/ 15 w 135"/>
              <a:gd name="T7" fmla="*/ 150 h 433"/>
              <a:gd name="T8" fmla="*/ 9 w 135"/>
              <a:gd name="T9" fmla="*/ 95 h 433"/>
              <a:gd name="T10" fmla="*/ 7 w 135"/>
              <a:gd name="T11" fmla="*/ 70 h 433"/>
              <a:gd name="T12" fmla="*/ 10 w 135"/>
              <a:gd name="T13" fmla="*/ 35 h 433"/>
              <a:gd name="T14" fmla="*/ 27 w 135"/>
              <a:gd name="T15" fmla="*/ 79 h 433"/>
              <a:gd name="T16" fmla="*/ 22 w 135"/>
              <a:gd name="T17" fmla="*/ 36 h 433"/>
              <a:gd name="T18" fmla="*/ 28 w 135"/>
              <a:gd name="T19" fmla="*/ 14 h 433"/>
              <a:gd name="T20" fmla="*/ 47 w 135"/>
              <a:gd name="T21" fmla="*/ 63 h 433"/>
              <a:gd name="T22" fmla="*/ 44 w 135"/>
              <a:gd name="T23" fmla="*/ 29 h 433"/>
              <a:gd name="T24" fmla="*/ 50 w 135"/>
              <a:gd name="T25" fmla="*/ 2 h 433"/>
              <a:gd name="T26" fmla="*/ 69 w 135"/>
              <a:gd name="T27" fmla="*/ 67 h 433"/>
              <a:gd name="T28" fmla="*/ 69 w 135"/>
              <a:gd name="T29" fmla="*/ 28 h 433"/>
              <a:gd name="T30" fmla="*/ 76 w 135"/>
              <a:gd name="T31" fmla="*/ 0 h 433"/>
              <a:gd name="T32" fmla="*/ 89 w 135"/>
              <a:gd name="T33" fmla="*/ 52 h 433"/>
              <a:gd name="T34" fmla="*/ 94 w 135"/>
              <a:gd name="T35" fmla="*/ 111 h 433"/>
              <a:gd name="T36" fmla="*/ 122 w 135"/>
              <a:gd name="T37" fmla="*/ 81 h 433"/>
              <a:gd name="T38" fmla="*/ 105 w 135"/>
              <a:gd name="T39" fmla="*/ 142 h 433"/>
              <a:gd name="T40" fmla="*/ 90 w 135"/>
              <a:gd name="T41" fmla="*/ 188 h 433"/>
              <a:gd name="T42" fmla="*/ 100 w 135"/>
              <a:gd name="T43" fmla="*/ 267 h 433"/>
              <a:gd name="T44" fmla="*/ 118 w 135"/>
              <a:gd name="T45" fmla="*/ 401 h 433"/>
              <a:gd name="T46" fmla="*/ 115 w 135"/>
              <a:gd name="T47" fmla="*/ 432 h 433"/>
              <a:gd name="T48" fmla="*/ 90 w 135"/>
              <a:gd name="T49" fmla="*/ 432 h 433"/>
              <a:gd name="T50" fmla="*/ 55 w 135"/>
              <a:gd name="T51" fmla="*/ 432 h 433"/>
              <a:gd name="T52" fmla="*/ 33 w 135"/>
              <a:gd name="T53" fmla="*/ 432 h 433"/>
              <a:gd name="T54" fmla="*/ 27 w 135"/>
              <a:gd name="T55" fmla="*/ 416 h 433"/>
              <a:gd name="T56" fmla="*/ 25 w 135"/>
              <a:gd name="T57" fmla="*/ 392 h 433"/>
              <a:gd name="T58" fmla="*/ 26 w 135"/>
              <a:gd name="T59" fmla="*/ 321 h 433"/>
              <a:gd name="T60" fmla="*/ 27 w 135"/>
              <a:gd name="T61" fmla="*/ 206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27" y="206"/>
                </a:moveTo>
                <a:cubicBezTo>
                  <a:pt x="26" y="197"/>
                  <a:pt x="27" y="190"/>
                  <a:pt x="27" y="184"/>
                </a:cubicBezTo>
                <a:cubicBezTo>
                  <a:pt x="26" y="176"/>
                  <a:pt x="26" y="171"/>
                  <a:pt x="22" y="165"/>
                </a:cubicBezTo>
                <a:cubicBezTo>
                  <a:pt x="18" y="159"/>
                  <a:pt x="17" y="156"/>
                  <a:pt x="15" y="150"/>
                </a:cubicBezTo>
                <a:cubicBezTo>
                  <a:pt x="6" y="127"/>
                  <a:pt x="8" y="117"/>
                  <a:pt x="9" y="95"/>
                </a:cubicBezTo>
                <a:cubicBezTo>
                  <a:pt x="9" y="87"/>
                  <a:pt x="7" y="70"/>
                  <a:pt x="7" y="70"/>
                </a:cubicBezTo>
                <a:cubicBezTo>
                  <a:pt x="6" y="64"/>
                  <a:pt x="0" y="38"/>
                  <a:pt x="10" y="35"/>
                </a:cubicBezTo>
                <a:cubicBezTo>
                  <a:pt x="19" y="32"/>
                  <a:pt x="25" y="73"/>
                  <a:pt x="27" y="79"/>
                </a:cubicBezTo>
                <a:cubicBezTo>
                  <a:pt x="31" y="84"/>
                  <a:pt x="21" y="36"/>
                  <a:pt x="22" y="36"/>
                </a:cubicBezTo>
                <a:cubicBezTo>
                  <a:pt x="20" y="17"/>
                  <a:pt x="20" y="15"/>
                  <a:pt x="28" y="14"/>
                </a:cubicBezTo>
                <a:cubicBezTo>
                  <a:pt x="42" y="12"/>
                  <a:pt x="48" y="96"/>
                  <a:pt x="47" y="63"/>
                </a:cubicBezTo>
                <a:cubicBezTo>
                  <a:pt x="48" y="63"/>
                  <a:pt x="44" y="29"/>
                  <a:pt x="44" y="29"/>
                </a:cubicBezTo>
                <a:cubicBezTo>
                  <a:pt x="43" y="15"/>
                  <a:pt x="40" y="3"/>
                  <a:pt x="50" y="2"/>
                </a:cubicBezTo>
                <a:cubicBezTo>
                  <a:pt x="63" y="0"/>
                  <a:pt x="67" y="72"/>
                  <a:pt x="69" y="67"/>
                </a:cubicBezTo>
                <a:cubicBezTo>
                  <a:pt x="69" y="67"/>
                  <a:pt x="68" y="28"/>
                  <a:pt x="69" y="28"/>
                </a:cubicBezTo>
                <a:cubicBezTo>
                  <a:pt x="69" y="13"/>
                  <a:pt x="64" y="1"/>
                  <a:pt x="76" y="0"/>
                </a:cubicBezTo>
                <a:cubicBezTo>
                  <a:pt x="87" y="0"/>
                  <a:pt x="88" y="28"/>
                  <a:pt x="89" y="52"/>
                </a:cubicBezTo>
                <a:cubicBezTo>
                  <a:pt x="91" y="83"/>
                  <a:pt x="89" y="115"/>
                  <a:pt x="94" y="111"/>
                </a:cubicBezTo>
                <a:cubicBezTo>
                  <a:pt x="101" y="105"/>
                  <a:pt x="110" y="76"/>
                  <a:pt x="122" y="81"/>
                </a:cubicBezTo>
                <a:cubicBezTo>
                  <a:pt x="135" y="87"/>
                  <a:pt x="115" y="125"/>
                  <a:pt x="105" y="142"/>
                </a:cubicBezTo>
                <a:cubicBezTo>
                  <a:pt x="94" y="159"/>
                  <a:pt x="91" y="182"/>
                  <a:pt x="90" y="188"/>
                </a:cubicBezTo>
                <a:cubicBezTo>
                  <a:pt x="88" y="198"/>
                  <a:pt x="98" y="234"/>
                  <a:pt x="100" y="267"/>
                </a:cubicBezTo>
                <a:cubicBezTo>
                  <a:pt x="103" y="308"/>
                  <a:pt x="107" y="361"/>
                  <a:pt x="118" y="401"/>
                </a:cubicBezTo>
                <a:cubicBezTo>
                  <a:pt x="121" y="411"/>
                  <a:pt x="129" y="427"/>
                  <a:pt x="115" y="432"/>
                </a:cubicBezTo>
                <a:cubicBezTo>
                  <a:pt x="90" y="432"/>
                  <a:pt x="90" y="432"/>
                  <a:pt x="90" y="432"/>
                </a:cubicBezTo>
                <a:cubicBezTo>
                  <a:pt x="79" y="432"/>
                  <a:pt x="67" y="432"/>
                  <a:pt x="55" y="432"/>
                </a:cubicBezTo>
                <a:cubicBezTo>
                  <a:pt x="48" y="432"/>
                  <a:pt x="40" y="433"/>
                  <a:pt x="33" y="432"/>
                </a:cubicBezTo>
                <a:cubicBezTo>
                  <a:pt x="22" y="430"/>
                  <a:pt x="27" y="428"/>
                  <a:pt x="27" y="416"/>
                </a:cubicBezTo>
                <a:cubicBezTo>
                  <a:pt x="27" y="408"/>
                  <a:pt x="25" y="400"/>
                  <a:pt x="25" y="392"/>
                </a:cubicBezTo>
                <a:cubicBezTo>
                  <a:pt x="25" y="368"/>
                  <a:pt x="27" y="345"/>
                  <a:pt x="26" y="321"/>
                </a:cubicBezTo>
                <a:cubicBezTo>
                  <a:pt x="24" y="263"/>
                  <a:pt x="27" y="211"/>
                  <a:pt x="27" y="20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hand"/>
          <p:cNvSpPr>
            <a:spLocks/>
          </p:cNvSpPr>
          <p:nvPr/>
        </p:nvSpPr>
        <p:spPr bwMode="auto">
          <a:xfrm rot="462005">
            <a:off x="6691343" y="5472905"/>
            <a:ext cx="436563" cy="1398588"/>
          </a:xfrm>
          <a:custGeom>
            <a:avLst/>
            <a:gdLst>
              <a:gd name="T0" fmla="*/ 108 w 135"/>
              <a:gd name="T1" fmla="*/ 207 h 433"/>
              <a:gd name="T2" fmla="*/ 108 w 135"/>
              <a:gd name="T3" fmla="*/ 185 h 433"/>
              <a:gd name="T4" fmla="*/ 113 w 135"/>
              <a:gd name="T5" fmla="*/ 165 h 433"/>
              <a:gd name="T6" fmla="*/ 120 w 135"/>
              <a:gd name="T7" fmla="*/ 150 h 433"/>
              <a:gd name="T8" fmla="*/ 126 w 135"/>
              <a:gd name="T9" fmla="*/ 95 h 433"/>
              <a:gd name="T10" fmla="*/ 128 w 135"/>
              <a:gd name="T11" fmla="*/ 71 h 433"/>
              <a:gd name="T12" fmla="*/ 125 w 135"/>
              <a:gd name="T13" fmla="*/ 36 h 433"/>
              <a:gd name="T14" fmla="*/ 108 w 135"/>
              <a:gd name="T15" fmla="*/ 79 h 433"/>
              <a:gd name="T16" fmla="*/ 113 w 135"/>
              <a:gd name="T17" fmla="*/ 36 h 433"/>
              <a:gd name="T18" fmla="*/ 107 w 135"/>
              <a:gd name="T19" fmla="*/ 15 h 433"/>
              <a:gd name="T20" fmla="*/ 88 w 135"/>
              <a:gd name="T21" fmla="*/ 64 h 433"/>
              <a:gd name="T22" fmla="*/ 91 w 135"/>
              <a:gd name="T23" fmla="*/ 30 h 433"/>
              <a:gd name="T24" fmla="*/ 85 w 135"/>
              <a:gd name="T25" fmla="*/ 3 h 433"/>
              <a:gd name="T26" fmla="*/ 66 w 135"/>
              <a:gd name="T27" fmla="*/ 67 h 433"/>
              <a:gd name="T28" fmla="*/ 66 w 135"/>
              <a:gd name="T29" fmla="*/ 29 h 433"/>
              <a:gd name="T30" fmla="*/ 59 w 135"/>
              <a:gd name="T31" fmla="*/ 1 h 433"/>
              <a:gd name="T32" fmla="*/ 46 w 135"/>
              <a:gd name="T33" fmla="*/ 53 h 433"/>
              <a:gd name="T34" fmla="*/ 41 w 135"/>
              <a:gd name="T35" fmla="*/ 112 h 433"/>
              <a:gd name="T36" fmla="*/ 13 w 135"/>
              <a:gd name="T37" fmla="*/ 82 h 433"/>
              <a:gd name="T38" fmla="*/ 30 w 135"/>
              <a:gd name="T39" fmla="*/ 143 h 433"/>
              <a:gd name="T40" fmla="*/ 45 w 135"/>
              <a:gd name="T41" fmla="*/ 189 h 433"/>
              <a:gd name="T42" fmla="*/ 35 w 135"/>
              <a:gd name="T43" fmla="*/ 267 h 433"/>
              <a:gd name="T44" fmla="*/ 17 w 135"/>
              <a:gd name="T45" fmla="*/ 402 h 433"/>
              <a:gd name="T46" fmla="*/ 20 w 135"/>
              <a:gd name="T47" fmla="*/ 433 h 433"/>
              <a:gd name="T48" fmla="*/ 45 w 135"/>
              <a:gd name="T49" fmla="*/ 433 h 433"/>
              <a:gd name="T50" fmla="*/ 79 w 135"/>
              <a:gd name="T51" fmla="*/ 432 h 433"/>
              <a:gd name="T52" fmla="*/ 102 w 135"/>
              <a:gd name="T53" fmla="*/ 432 h 433"/>
              <a:gd name="T54" fmla="*/ 108 w 135"/>
              <a:gd name="T55" fmla="*/ 417 h 433"/>
              <a:gd name="T56" fmla="*/ 110 w 135"/>
              <a:gd name="T57" fmla="*/ 393 h 433"/>
              <a:gd name="T58" fmla="*/ 109 w 135"/>
              <a:gd name="T59" fmla="*/ 322 h 433"/>
              <a:gd name="T60" fmla="*/ 108 w 135"/>
              <a:gd name="T61" fmla="*/ 207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108" y="207"/>
                </a:moveTo>
                <a:cubicBezTo>
                  <a:pt x="109" y="198"/>
                  <a:pt x="108" y="191"/>
                  <a:pt x="108" y="185"/>
                </a:cubicBezTo>
                <a:cubicBezTo>
                  <a:pt x="109" y="177"/>
                  <a:pt x="109" y="172"/>
                  <a:pt x="113" y="165"/>
                </a:cubicBezTo>
                <a:cubicBezTo>
                  <a:pt x="117" y="159"/>
                  <a:pt x="118" y="157"/>
                  <a:pt x="120" y="150"/>
                </a:cubicBezTo>
                <a:cubicBezTo>
                  <a:pt x="129" y="128"/>
                  <a:pt x="127" y="117"/>
                  <a:pt x="126" y="95"/>
                </a:cubicBezTo>
                <a:cubicBezTo>
                  <a:pt x="126" y="87"/>
                  <a:pt x="128" y="71"/>
                  <a:pt x="128" y="71"/>
                </a:cubicBezTo>
                <a:cubicBezTo>
                  <a:pt x="129" y="65"/>
                  <a:pt x="135" y="39"/>
                  <a:pt x="125" y="36"/>
                </a:cubicBezTo>
                <a:cubicBezTo>
                  <a:pt x="116" y="33"/>
                  <a:pt x="110" y="73"/>
                  <a:pt x="108" y="79"/>
                </a:cubicBezTo>
                <a:cubicBezTo>
                  <a:pt x="104" y="85"/>
                  <a:pt x="114" y="36"/>
                  <a:pt x="113" y="36"/>
                </a:cubicBezTo>
                <a:cubicBezTo>
                  <a:pt x="115" y="18"/>
                  <a:pt x="115" y="16"/>
                  <a:pt x="107" y="15"/>
                </a:cubicBezTo>
                <a:cubicBezTo>
                  <a:pt x="93" y="12"/>
                  <a:pt x="87" y="97"/>
                  <a:pt x="88" y="64"/>
                </a:cubicBezTo>
                <a:cubicBezTo>
                  <a:pt x="87" y="64"/>
                  <a:pt x="91" y="30"/>
                  <a:pt x="91" y="30"/>
                </a:cubicBezTo>
                <a:cubicBezTo>
                  <a:pt x="92" y="16"/>
                  <a:pt x="95" y="4"/>
                  <a:pt x="85" y="3"/>
                </a:cubicBezTo>
                <a:cubicBezTo>
                  <a:pt x="72" y="1"/>
                  <a:pt x="68" y="73"/>
                  <a:pt x="66" y="67"/>
                </a:cubicBezTo>
                <a:cubicBezTo>
                  <a:pt x="66" y="67"/>
                  <a:pt x="67" y="29"/>
                  <a:pt x="66" y="29"/>
                </a:cubicBezTo>
                <a:cubicBezTo>
                  <a:pt x="66" y="13"/>
                  <a:pt x="71" y="1"/>
                  <a:pt x="59" y="1"/>
                </a:cubicBezTo>
                <a:cubicBezTo>
                  <a:pt x="48" y="0"/>
                  <a:pt x="47" y="29"/>
                  <a:pt x="46" y="53"/>
                </a:cubicBezTo>
                <a:cubicBezTo>
                  <a:pt x="44" y="84"/>
                  <a:pt x="46" y="116"/>
                  <a:pt x="41" y="112"/>
                </a:cubicBezTo>
                <a:cubicBezTo>
                  <a:pt x="34" y="106"/>
                  <a:pt x="25" y="77"/>
                  <a:pt x="13" y="82"/>
                </a:cubicBezTo>
                <a:cubicBezTo>
                  <a:pt x="0" y="87"/>
                  <a:pt x="20" y="125"/>
                  <a:pt x="30" y="143"/>
                </a:cubicBezTo>
                <a:cubicBezTo>
                  <a:pt x="41" y="160"/>
                  <a:pt x="44" y="183"/>
                  <a:pt x="45" y="189"/>
                </a:cubicBezTo>
                <a:cubicBezTo>
                  <a:pt x="47" y="199"/>
                  <a:pt x="37" y="235"/>
                  <a:pt x="35" y="267"/>
                </a:cubicBezTo>
                <a:cubicBezTo>
                  <a:pt x="32" y="309"/>
                  <a:pt x="28" y="362"/>
                  <a:pt x="17" y="402"/>
                </a:cubicBezTo>
                <a:cubicBezTo>
                  <a:pt x="14" y="412"/>
                  <a:pt x="6" y="428"/>
                  <a:pt x="20" y="433"/>
                </a:cubicBezTo>
                <a:cubicBezTo>
                  <a:pt x="45" y="433"/>
                  <a:pt x="45" y="433"/>
                  <a:pt x="45" y="433"/>
                </a:cubicBezTo>
                <a:cubicBezTo>
                  <a:pt x="56" y="433"/>
                  <a:pt x="68" y="432"/>
                  <a:pt x="79" y="432"/>
                </a:cubicBezTo>
                <a:cubicBezTo>
                  <a:pt x="87" y="433"/>
                  <a:pt x="95" y="433"/>
                  <a:pt x="102" y="432"/>
                </a:cubicBezTo>
                <a:cubicBezTo>
                  <a:pt x="113" y="431"/>
                  <a:pt x="108" y="428"/>
                  <a:pt x="108" y="417"/>
                </a:cubicBezTo>
                <a:cubicBezTo>
                  <a:pt x="108" y="409"/>
                  <a:pt x="110" y="401"/>
                  <a:pt x="110" y="393"/>
                </a:cubicBezTo>
                <a:cubicBezTo>
                  <a:pt x="110" y="369"/>
                  <a:pt x="108" y="345"/>
                  <a:pt x="109" y="322"/>
                </a:cubicBezTo>
                <a:cubicBezTo>
                  <a:pt x="111" y="264"/>
                  <a:pt x="108" y="212"/>
                  <a:pt x="108" y="2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hand"/>
          <p:cNvSpPr>
            <a:spLocks/>
          </p:cNvSpPr>
          <p:nvPr/>
        </p:nvSpPr>
        <p:spPr bwMode="auto">
          <a:xfrm>
            <a:off x="2487613" y="5460593"/>
            <a:ext cx="434975" cy="1398588"/>
          </a:xfrm>
          <a:custGeom>
            <a:avLst/>
            <a:gdLst>
              <a:gd name="T0" fmla="*/ 27 w 135"/>
              <a:gd name="T1" fmla="*/ 206 h 433"/>
              <a:gd name="T2" fmla="*/ 27 w 135"/>
              <a:gd name="T3" fmla="*/ 184 h 433"/>
              <a:gd name="T4" fmla="*/ 22 w 135"/>
              <a:gd name="T5" fmla="*/ 165 h 433"/>
              <a:gd name="T6" fmla="*/ 15 w 135"/>
              <a:gd name="T7" fmla="*/ 150 h 433"/>
              <a:gd name="T8" fmla="*/ 9 w 135"/>
              <a:gd name="T9" fmla="*/ 95 h 433"/>
              <a:gd name="T10" fmla="*/ 7 w 135"/>
              <a:gd name="T11" fmla="*/ 70 h 433"/>
              <a:gd name="T12" fmla="*/ 10 w 135"/>
              <a:gd name="T13" fmla="*/ 35 h 433"/>
              <a:gd name="T14" fmla="*/ 27 w 135"/>
              <a:gd name="T15" fmla="*/ 79 h 433"/>
              <a:gd name="T16" fmla="*/ 22 w 135"/>
              <a:gd name="T17" fmla="*/ 36 h 433"/>
              <a:gd name="T18" fmla="*/ 28 w 135"/>
              <a:gd name="T19" fmla="*/ 14 h 433"/>
              <a:gd name="T20" fmla="*/ 47 w 135"/>
              <a:gd name="T21" fmla="*/ 63 h 433"/>
              <a:gd name="T22" fmla="*/ 44 w 135"/>
              <a:gd name="T23" fmla="*/ 29 h 433"/>
              <a:gd name="T24" fmla="*/ 50 w 135"/>
              <a:gd name="T25" fmla="*/ 2 h 433"/>
              <a:gd name="T26" fmla="*/ 69 w 135"/>
              <a:gd name="T27" fmla="*/ 67 h 433"/>
              <a:gd name="T28" fmla="*/ 69 w 135"/>
              <a:gd name="T29" fmla="*/ 28 h 433"/>
              <a:gd name="T30" fmla="*/ 76 w 135"/>
              <a:gd name="T31" fmla="*/ 0 h 433"/>
              <a:gd name="T32" fmla="*/ 89 w 135"/>
              <a:gd name="T33" fmla="*/ 52 h 433"/>
              <a:gd name="T34" fmla="*/ 94 w 135"/>
              <a:gd name="T35" fmla="*/ 111 h 433"/>
              <a:gd name="T36" fmla="*/ 122 w 135"/>
              <a:gd name="T37" fmla="*/ 81 h 433"/>
              <a:gd name="T38" fmla="*/ 105 w 135"/>
              <a:gd name="T39" fmla="*/ 142 h 433"/>
              <a:gd name="T40" fmla="*/ 90 w 135"/>
              <a:gd name="T41" fmla="*/ 188 h 433"/>
              <a:gd name="T42" fmla="*/ 100 w 135"/>
              <a:gd name="T43" fmla="*/ 267 h 433"/>
              <a:gd name="T44" fmla="*/ 118 w 135"/>
              <a:gd name="T45" fmla="*/ 401 h 433"/>
              <a:gd name="T46" fmla="*/ 115 w 135"/>
              <a:gd name="T47" fmla="*/ 432 h 433"/>
              <a:gd name="T48" fmla="*/ 90 w 135"/>
              <a:gd name="T49" fmla="*/ 432 h 433"/>
              <a:gd name="T50" fmla="*/ 55 w 135"/>
              <a:gd name="T51" fmla="*/ 432 h 433"/>
              <a:gd name="T52" fmla="*/ 33 w 135"/>
              <a:gd name="T53" fmla="*/ 432 h 433"/>
              <a:gd name="T54" fmla="*/ 27 w 135"/>
              <a:gd name="T55" fmla="*/ 416 h 433"/>
              <a:gd name="T56" fmla="*/ 25 w 135"/>
              <a:gd name="T57" fmla="*/ 392 h 433"/>
              <a:gd name="T58" fmla="*/ 26 w 135"/>
              <a:gd name="T59" fmla="*/ 321 h 433"/>
              <a:gd name="T60" fmla="*/ 27 w 135"/>
              <a:gd name="T61" fmla="*/ 206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27" y="206"/>
                </a:moveTo>
                <a:cubicBezTo>
                  <a:pt x="26" y="197"/>
                  <a:pt x="27" y="190"/>
                  <a:pt x="27" y="184"/>
                </a:cubicBezTo>
                <a:cubicBezTo>
                  <a:pt x="26" y="176"/>
                  <a:pt x="26" y="171"/>
                  <a:pt x="22" y="165"/>
                </a:cubicBezTo>
                <a:cubicBezTo>
                  <a:pt x="18" y="159"/>
                  <a:pt x="17" y="156"/>
                  <a:pt x="15" y="150"/>
                </a:cubicBezTo>
                <a:cubicBezTo>
                  <a:pt x="6" y="127"/>
                  <a:pt x="8" y="117"/>
                  <a:pt x="9" y="95"/>
                </a:cubicBezTo>
                <a:cubicBezTo>
                  <a:pt x="9" y="87"/>
                  <a:pt x="7" y="70"/>
                  <a:pt x="7" y="70"/>
                </a:cubicBezTo>
                <a:cubicBezTo>
                  <a:pt x="6" y="64"/>
                  <a:pt x="0" y="38"/>
                  <a:pt x="10" y="35"/>
                </a:cubicBezTo>
                <a:cubicBezTo>
                  <a:pt x="19" y="32"/>
                  <a:pt x="25" y="73"/>
                  <a:pt x="27" y="79"/>
                </a:cubicBezTo>
                <a:cubicBezTo>
                  <a:pt x="31" y="84"/>
                  <a:pt x="21" y="36"/>
                  <a:pt x="22" y="36"/>
                </a:cubicBezTo>
                <a:cubicBezTo>
                  <a:pt x="20" y="17"/>
                  <a:pt x="20" y="15"/>
                  <a:pt x="28" y="14"/>
                </a:cubicBezTo>
                <a:cubicBezTo>
                  <a:pt x="42" y="12"/>
                  <a:pt x="48" y="96"/>
                  <a:pt x="47" y="63"/>
                </a:cubicBezTo>
                <a:cubicBezTo>
                  <a:pt x="48" y="63"/>
                  <a:pt x="44" y="29"/>
                  <a:pt x="44" y="29"/>
                </a:cubicBezTo>
                <a:cubicBezTo>
                  <a:pt x="43" y="15"/>
                  <a:pt x="40" y="3"/>
                  <a:pt x="50" y="2"/>
                </a:cubicBezTo>
                <a:cubicBezTo>
                  <a:pt x="63" y="0"/>
                  <a:pt x="67" y="72"/>
                  <a:pt x="69" y="67"/>
                </a:cubicBezTo>
                <a:cubicBezTo>
                  <a:pt x="69" y="67"/>
                  <a:pt x="68" y="28"/>
                  <a:pt x="69" y="28"/>
                </a:cubicBezTo>
                <a:cubicBezTo>
                  <a:pt x="69" y="13"/>
                  <a:pt x="64" y="1"/>
                  <a:pt x="76" y="0"/>
                </a:cubicBezTo>
                <a:cubicBezTo>
                  <a:pt x="87" y="0"/>
                  <a:pt x="88" y="28"/>
                  <a:pt x="89" y="52"/>
                </a:cubicBezTo>
                <a:cubicBezTo>
                  <a:pt x="91" y="83"/>
                  <a:pt x="89" y="115"/>
                  <a:pt x="94" y="111"/>
                </a:cubicBezTo>
                <a:cubicBezTo>
                  <a:pt x="101" y="105"/>
                  <a:pt x="110" y="76"/>
                  <a:pt x="122" y="81"/>
                </a:cubicBezTo>
                <a:cubicBezTo>
                  <a:pt x="135" y="87"/>
                  <a:pt x="115" y="125"/>
                  <a:pt x="105" y="142"/>
                </a:cubicBezTo>
                <a:cubicBezTo>
                  <a:pt x="94" y="159"/>
                  <a:pt x="91" y="182"/>
                  <a:pt x="90" y="188"/>
                </a:cubicBezTo>
                <a:cubicBezTo>
                  <a:pt x="88" y="198"/>
                  <a:pt x="98" y="234"/>
                  <a:pt x="100" y="267"/>
                </a:cubicBezTo>
                <a:cubicBezTo>
                  <a:pt x="103" y="308"/>
                  <a:pt x="107" y="361"/>
                  <a:pt x="118" y="401"/>
                </a:cubicBezTo>
                <a:cubicBezTo>
                  <a:pt x="121" y="411"/>
                  <a:pt x="129" y="427"/>
                  <a:pt x="115" y="432"/>
                </a:cubicBezTo>
                <a:cubicBezTo>
                  <a:pt x="90" y="432"/>
                  <a:pt x="90" y="432"/>
                  <a:pt x="90" y="432"/>
                </a:cubicBezTo>
                <a:cubicBezTo>
                  <a:pt x="79" y="432"/>
                  <a:pt x="67" y="432"/>
                  <a:pt x="55" y="432"/>
                </a:cubicBezTo>
                <a:cubicBezTo>
                  <a:pt x="48" y="432"/>
                  <a:pt x="40" y="433"/>
                  <a:pt x="33" y="432"/>
                </a:cubicBezTo>
                <a:cubicBezTo>
                  <a:pt x="22" y="430"/>
                  <a:pt x="27" y="428"/>
                  <a:pt x="27" y="416"/>
                </a:cubicBezTo>
                <a:cubicBezTo>
                  <a:pt x="27" y="408"/>
                  <a:pt x="25" y="400"/>
                  <a:pt x="25" y="392"/>
                </a:cubicBezTo>
                <a:cubicBezTo>
                  <a:pt x="25" y="368"/>
                  <a:pt x="27" y="345"/>
                  <a:pt x="26" y="321"/>
                </a:cubicBezTo>
                <a:cubicBezTo>
                  <a:pt x="24" y="263"/>
                  <a:pt x="27" y="211"/>
                  <a:pt x="27" y="20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hand"/>
          <p:cNvSpPr>
            <a:spLocks/>
          </p:cNvSpPr>
          <p:nvPr/>
        </p:nvSpPr>
        <p:spPr bwMode="auto">
          <a:xfrm>
            <a:off x="2984356" y="5486399"/>
            <a:ext cx="436563" cy="1398588"/>
          </a:xfrm>
          <a:custGeom>
            <a:avLst/>
            <a:gdLst>
              <a:gd name="T0" fmla="*/ 108 w 135"/>
              <a:gd name="T1" fmla="*/ 207 h 433"/>
              <a:gd name="T2" fmla="*/ 108 w 135"/>
              <a:gd name="T3" fmla="*/ 185 h 433"/>
              <a:gd name="T4" fmla="*/ 113 w 135"/>
              <a:gd name="T5" fmla="*/ 165 h 433"/>
              <a:gd name="T6" fmla="*/ 120 w 135"/>
              <a:gd name="T7" fmla="*/ 150 h 433"/>
              <a:gd name="T8" fmla="*/ 126 w 135"/>
              <a:gd name="T9" fmla="*/ 95 h 433"/>
              <a:gd name="T10" fmla="*/ 128 w 135"/>
              <a:gd name="T11" fmla="*/ 71 h 433"/>
              <a:gd name="T12" fmla="*/ 125 w 135"/>
              <a:gd name="T13" fmla="*/ 36 h 433"/>
              <a:gd name="T14" fmla="*/ 108 w 135"/>
              <a:gd name="T15" fmla="*/ 79 h 433"/>
              <a:gd name="T16" fmla="*/ 113 w 135"/>
              <a:gd name="T17" fmla="*/ 36 h 433"/>
              <a:gd name="T18" fmla="*/ 107 w 135"/>
              <a:gd name="T19" fmla="*/ 15 h 433"/>
              <a:gd name="T20" fmla="*/ 88 w 135"/>
              <a:gd name="T21" fmla="*/ 64 h 433"/>
              <a:gd name="T22" fmla="*/ 91 w 135"/>
              <a:gd name="T23" fmla="*/ 30 h 433"/>
              <a:gd name="T24" fmla="*/ 85 w 135"/>
              <a:gd name="T25" fmla="*/ 3 h 433"/>
              <a:gd name="T26" fmla="*/ 66 w 135"/>
              <a:gd name="T27" fmla="*/ 67 h 433"/>
              <a:gd name="T28" fmla="*/ 66 w 135"/>
              <a:gd name="T29" fmla="*/ 29 h 433"/>
              <a:gd name="T30" fmla="*/ 59 w 135"/>
              <a:gd name="T31" fmla="*/ 1 h 433"/>
              <a:gd name="T32" fmla="*/ 46 w 135"/>
              <a:gd name="T33" fmla="*/ 53 h 433"/>
              <a:gd name="T34" fmla="*/ 41 w 135"/>
              <a:gd name="T35" fmla="*/ 112 h 433"/>
              <a:gd name="T36" fmla="*/ 13 w 135"/>
              <a:gd name="T37" fmla="*/ 82 h 433"/>
              <a:gd name="T38" fmla="*/ 30 w 135"/>
              <a:gd name="T39" fmla="*/ 143 h 433"/>
              <a:gd name="T40" fmla="*/ 45 w 135"/>
              <a:gd name="T41" fmla="*/ 189 h 433"/>
              <a:gd name="T42" fmla="*/ 35 w 135"/>
              <a:gd name="T43" fmla="*/ 267 h 433"/>
              <a:gd name="T44" fmla="*/ 17 w 135"/>
              <a:gd name="T45" fmla="*/ 402 h 433"/>
              <a:gd name="T46" fmla="*/ 20 w 135"/>
              <a:gd name="T47" fmla="*/ 433 h 433"/>
              <a:gd name="T48" fmla="*/ 45 w 135"/>
              <a:gd name="T49" fmla="*/ 433 h 433"/>
              <a:gd name="T50" fmla="*/ 79 w 135"/>
              <a:gd name="T51" fmla="*/ 432 h 433"/>
              <a:gd name="T52" fmla="*/ 102 w 135"/>
              <a:gd name="T53" fmla="*/ 432 h 433"/>
              <a:gd name="T54" fmla="*/ 108 w 135"/>
              <a:gd name="T55" fmla="*/ 417 h 433"/>
              <a:gd name="T56" fmla="*/ 110 w 135"/>
              <a:gd name="T57" fmla="*/ 393 h 433"/>
              <a:gd name="T58" fmla="*/ 109 w 135"/>
              <a:gd name="T59" fmla="*/ 322 h 433"/>
              <a:gd name="T60" fmla="*/ 108 w 135"/>
              <a:gd name="T61" fmla="*/ 207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108" y="207"/>
                </a:moveTo>
                <a:cubicBezTo>
                  <a:pt x="109" y="198"/>
                  <a:pt x="108" y="191"/>
                  <a:pt x="108" y="185"/>
                </a:cubicBezTo>
                <a:cubicBezTo>
                  <a:pt x="109" y="177"/>
                  <a:pt x="109" y="172"/>
                  <a:pt x="113" y="165"/>
                </a:cubicBezTo>
                <a:cubicBezTo>
                  <a:pt x="117" y="159"/>
                  <a:pt x="118" y="157"/>
                  <a:pt x="120" y="150"/>
                </a:cubicBezTo>
                <a:cubicBezTo>
                  <a:pt x="129" y="128"/>
                  <a:pt x="127" y="117"/>
                  <a:pt x="126" y="95"/>
                </a:cubicBezTo>
                <a:cubicBezTo>
                  <a:pt x="126" y="87"/>
                  <a:pt x="128" y="71"/>
                  <a:pt x="128" y="71"/>
                </a:cubicBezTo>
                <a:cubicBezTo>
                  <a:pt x="129" y="65"/>
                  <a:pt x="135" y="39"/>
                  <a:pt x="125" y="36"/>
                </a:cubicBezTo>
                <a:cubicBezTo>
                  <a:pt x="116" y="33"/>
                  <a:pt x="110" y="73"/>
                  <a:pt x="108" y="79"/>
                </a:cubicBezTo>
                <a:cubicBezTo>
                  <a:pt x="104" y="85"/>
                  <a:pt x="114" y="36"/>
                  <a:pt x="113" y="36"/>
                </a:cubicBezTo>
                <a:cubicBezTo>
                  <a:pt x="115" y="18"/>
                  <a:pt x="115" y="16"/>
                  <a:pt x="107" y="15"/>
                </a:cubicBezTo>
                <a:cubicBezTo>
                  <a:pt x="93" y="12"/>
                  <a:pt x="87" y="97"/>
                  <a:pt x="88" y="64"/>
                </a:cubicBezTo>
                <a:cubicBezTo>
                  <a:pt x="87" y="64"/>
                  <a:pt x="91" y="30"/>
                  <a:pt x="91" y="30"/>
                </a:cubicBezTo>
                <a:cubicBezTo>
                  <a:pt x="92" y="16"/>
                  <a:pt x="95" y="4"/>
                  <a:pt x="85" y="3"/>
                </a:cubicBezTo>
                <a:cubicBezTo>
                  <a:pt x="72" y="1"/>
                  <a:pt x="68" y="73"/>
                  <a:pt x="66" y="67"/>
                </a:cubicBezTo>
                <a:cubicBezTo>
                  <a:pt x="66" y="67"/>
                  <a:pt x="67" y="29"/>
                  <a:pt x="66" y="29"/>
                </a:cubicBezTo>
                <a:cubicBezTo>
                  <a:pt x="66" y="13"/>
                  <a:pt x="71" y="1"/>
                  <a:pt x="59" y="1"/>
                </a:cubicBezTo>
                <a:cubicBezTo>
                  <a:pt x="48" y="0"/>
                  <a:pt x="47" y="29"/>
                  <a:pt x="46" y="53"/>
                </a:cubicBezTo>
                <a:cubicBezTo>
                  <a:pt x="44" y="84"/>
                  <a:pt x="46" y="116"/>
                  <a:pt x="41" y="112"/>
                </a:cubicBezTo>
                <a:cubicBezTo>
                  <a:pt x="34" y="106"/>
                  <a:pt x="25" y="77"/>
                  <a:pt x="13" y="82"/>
                </a:cubicBezTo>
                <a:cubicBezTo>
                  <a:pt x="0" y="87"/>
                  <a:pt x="20" y="125"/>
                  <a:pt x="30" y="143"/>
                </a:cubicBezTo>
                <a:cubicBezTo>
                  <a:pt x="41" y="160"/>
                  <a:pt x="44" y="183"/>
                  <a:pt x="45" y="189"/>
                </a:cubicBezTo>
                <a:cubicBezTo>
                  <a:pt x="47" y="199"/>
                  <a:pt x="37" y="235"/>
                  <a:pt x="35" y="267"/>
                </a:cubicBezTo>
                <a:cubicBezTo>
                  <a:pt x="32" y="309"/>
                  <a:pt x="28" y="362"/>
                  <a:pt x="17" y="402"/>
                </a:cubicBezTo>
                <a:cubicBezTo>
                  <a:pt x="14" y="412"/>
                  <a:pt x="6" y="428"/>
                  <a:pt x="20" y="433"/>
                </a:cubicBezTo>
                <a:cubicBezTo>
                  <a:pt x="45" y="433"/>
                  <a:pt x="45" y="433"/>
                  <a:pt x="45" y="433"/>
                </a:cubicBezTo>
                <a:cubicBezTo>
                  <a:pt x="56" y="433"/>
                  <a:pt x="68" y="432"/>
                  <a:pt x="79" y="432"/>
                </a:cubicBezTo>
                <a:cubicBezTo>
                  <a:pt x="87" y="433"/>
                  <a:pt x="95" y="433"/>
                  <a:pt x="102" y="432"/>
                </a:cubicBezTo>
                <a:cubicBezTo>
                  <a:pt x="113" y="431"/>
                  <a:pt x="108" y="428"/>
                  <a:pt x="108" y="417"/>
                </a:cubicBezTo>
                <a:cubicBezTo>
                  <a:pt x="108" y="409"/>
                  <a:pt x="110" y="401"/>
                  <a:pt x="110" y="393"/>
                </a:cubicBezTo>
                <a:cubicBezTo>
                  <a:pt x="110" y="369"/>
                  <a:pt x="108" y="345"/>
                  <a:pt x="109" y="322"/>
                </a:cubicBezTo>
                <a:cubicBezTo>
                  <a:pt x="111" y="264"/>
                  <a:pt x="108" y="212"/>
                  <a:pt x="108" y="2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hand"/>
          <p:cNvSpPr>
            <a:spLocks/>
          </p:cNvSpPr>
          <p:nvPr/>
        </p:nvSpPr>
        <p:spPr bwMode="auto">
          <a:xfrm>
            <a:off x="6463595" y="5651499"/>
            <a:ext cx="415925" cy="1206500"/>
          </a:xfrm>
          <a:custGeom>
            <a:avLst/>
            <a:gdLst>
              <a:gd name="T0" fmla="*/ 115 w 129"/>
              <a:gd name="T1" fmla="*/ 369 h 373"/>
              <a:gd name="T2" fmla="*/ 114 w 129"/>
              <a:gd name="T3" fmla="*/ 316 h 373"/>
              <a:gd name="T4" fmla="*/ 119 w 129"/>
              <a:gd name="T5" fmla="*/ 209 h 373"/>
              <a:gd name="T6" fmla="*/ 101 w 129"/>
              <a:gd name="T7" fmla="*/ 205 h 373"/>
              <a:gd name="T8" fmla="*/ 98 w 129"/>
              <a:gd name="T9" fmla="*/ 185 h 373"/>
              <a:gd name="T10" fmla="*/ 105 w 129"/>
              <a:gd name="T11" fmla="*/ 167 h 373"/>
              <a:gd name="T12" fmla="*/ 114 w 129"/>
              <a:gd name="T13" fmla="*/ 148 h 373"/>
              <a:gd name="T14" fmla="*/ 120 w 129"/>
              <a:gd name="T15" fmla="*/ 95 h 373"/>
              <a:gd name="T16" fmla="*/ 122 w 129"/>
              <a:gd name="T17" fmla="*/ 71 h 373"/>
              <a:gd name="T18" fmla="*/ 119 w 129"/>
              <a:gd name="T19" fmla="*/ 36 h 373"/>
              <a:gd name="T20" fmla="*/ 102 w 129"/>
              <a:gd name="T21" fmla="*/ 79 h 373"/>
              <a:gd name="T22" fmla="*/ 107 w 129"/>
              <a:gd name="T23" fmla="*/ 37 h 373"/>
              <a:gd name="T24" fmla="*/ 100 w 129"/>
              <a:gd name="T25" fmla="*/ 13 h 373"/>
              <a:gd name="T26" fmla="*/ 83 w 129"/>
              <a:gd name="T27" fmla="*/ 64 h 373"/>
              <a:gd name="T28" fmla="*/ 85 w 129"/>
              <a:gd name="T29" fmla="*/ 31 h 373"/>
              <a:gd name="T30" fmla="*/ 82 w 129"/>
              <a:gd name="T31" fmla="*/ 4 h 373"/>
              <a:gd name="T32" fmla="*/ 62 w 129"/>
              <a:gd name="T33" fmla="*/ 67 h 373"/>
              <a:gd name="T34" fmla="*/ 62 w 129"/>
              <a:gd name="T35" fmla="*/ 30 h 373"/>
              <a:gd name="T36" fmla="*/ 55 w 129"/>
              <a:gd name="T37" fmla="*/ 3 h 373"/>
              <a:gd name="T38" fmla="*/ 42 w 129"/>
              <a:gd name="T39" fmla="*/ 53 h 373"/>
              <a:gd name="T40" fmla="*/ 31 w 129"/>
              <a:gd name="T41" fmla="*/ 107 h 373"/>
              <a:gd name="T42" fmla="*/ 12 w 129"/>
              <a:gd name="T43" fmla="*/ 79 h 373"/>
              <a:gd name="T44" fmla="*/ 27 w 129"/>
              <a:gd name="T45" fmla="*/ 141 h 373"/>
              <a:gd name="T46" fmla="*/ 40 w 129"/>
              <a:gd name="T47" fmla="*/ 190 h 373"/>
              <a:gd name="T48" fmla="*/ 32 w 129"/>
              <a:gd name="T49" fmla="*/ 194 h 373"/>
              <a:gd name="T50" fmla="*/ 23 w 129"/>
              <a:gd name="T51" fmla="*/ 209 h 373"/>
              <a:gd name="T52" fmla="*/ 14 w 129"/>
              <a:gd name="T53" fmla="*/ 213 h 373"/>
              <a:gd name="T54" fmla="*/ 3 w 129"/>
              <a:gd name="T55" fmla="*/ 373 h 373"/>
              <a:gd name="T56" fmla="*/ 115 w 129"/>
              <a:gd name="T57" fmla="*/ 373 h 373"/>
              <a:gd name="T58" fmla="*/ 115 w 129"/>
              <a:gd name="T59" fmla="*/ 369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9" h="373">
                <a:moveTo>
                  <a:pt x="115" y="369"/>
                </a:moveTo>
                <a:cubicBezTo>
                  <a:pt x="117" y="348"/>
                  <a:pt x="109" y="335"/>
                  <a:pt x="114" y="316"/>
                </a:cubicBezTo>
                <a:cubicBezTo>
                  <a:pt x="126" y="266"/>
                  <a:pt x="123" y="222"/>
                  <a:pt x="119" y="209"/>
                </a:cubicBezTo>
                <a:cubicBezTo>
                  <a:pt x="116" y="199"/>
                  <a:pt x="106" y="212"/>
                  <a:pt x="101" y="205"/>
                </a:cubicBezTo>
                <a:cubicBezTo>
                  <a:pt x="97" y="200"/>
                  <a:pt x="97" y="191"/>
                  <a:pt x="98" y="185"/>
                </a:cubicBezTo>
                <a:cubicBezTo>
                  <a:pt x="98" y="178"/>
                  <a:pt x="102" y="173"/>
                  <a:pt x="105" y="167"/>
                </a:cubicBezTo>
                <a:cubicBezTo>
                  <a:pt x="109" y="161"/>
                  <a:pt x="112" y="155"/>
                  <a:pt x="114" y="148"/>
                </a:cubicBezTo>
                <a:cubicBezTo>
                  <a:pt x="123" y="126"/>
                  <a:pt x="121" y="116"/>
                  <a:pt x="120" y="95"/>
                </a:cubicBezTo>
                <a:cubicBezTo>
                  <a:pt x="120" y="87"/>
                  <a:pt x="122" y="71"/>
                  <a:pt x="122" y="71"/>
                </a:cubicBezTo>
                <a:cubicBezTo>
                  <a:pt x="123" y="65"/>
                  <a:pt x="129" y="39"/>
                  <a:pt x="119" y="36"/>
                </a:cubicBezTo>
                <a:cubicBezTo>
                  <a:pt x="110" y="34"/>
                  <a:pt x="104" y="73"/>
                  <a:pt x="102" y="79"/>
                </a:cubicBezTo>
                <a:cubicBezTo>
                  <a:pt x="101" y="79"/>
                  <a:pt x="108" y="37"/>
                  <a:pt x="107" y="37"/>
                </a:cubicBezTo>
                <a:cubicBezTo>
                  <a:pt x="109" y="19"/>
                  <a:pt x="108" y="15"/>
                  <a:pt x="100" y="13"/>
                </a:cubicBezTo>
                <a:cubicBezTo>
                  <a:pt x="88" y="11"/>
                  <a:pt x="81" y="94"/>
                  <a:pt x="83" y="64"/>
                </a:cubicBezTo>
                <a:cubicBezTo>
                  <a:pt x="82" y="64"/>
                  <a:pt x="86" y="31"/>
                  <a:pt x="85" y="31"/>
                </a:cubicBezTo>
                <a:cubicBezTo>
                  <a:pt x="87" y="17"/>
                  <a:pt x="91" y="7"/>
                  <a:pt x="82" y="4"/>
                </a:cubicBezTo>
                <a:cubicBezTo>
                  <a:pt x="68" y="0"/>
                  <a:pt x="65" y="48"/>
                  <a:pt x="62" y="67"/>
                </a:cubicBezTo>
                <a:cubicBezTo>
                  <a:pt x="61" y="67"/>
                  <a:pt x="62" y="30"/>
                  <a:pt x="62" y="30"/>
                </a:cubicBezTo>
                <a:cubicBezTo>
                  <a:pt x="62" y="15"/>
                  <a:pt x="66" y="3"/>
                  <a:pt x="55" y="3"/>
                </a:cubicBezTo>
                <a:cubicBezTo>
                  <a:pt x="44" y="2"/>
                  <a:pt x="43" y="30"/>
                  <a:pt x="42" y="53"/>
                </a:cubicBezTo>
                <a:cubicBezTo>
                  <a:pt x="40" y="83"/>
                  <a:pt x="35" y="113"/>
                  <a:pt x="31" y="107"/>
                </a:cubicBezTo>
                <a:cubicBezTo>
                  <a:pt x="27" y="99"/>
                  <a:pt x="24" y="75"/>
                  <a:pt x="12" y="79"/>
                </a:cubicBezTo>
                <a:cubicBezTo>
                  <a:pt x="0" y="85"/>
                  <a:pt x="17" y="124"/>
                  <a:pt x="27" y="141"/>
                </a:cubicBezTo>
                <a:cubicBezTo>
                  <a:pt x="37" y="157"/>
                  <a:pt x="45" y="186"/>
                  <a:pt x="40" y="190"/>
                </a:cubicBezTo>
                <a:cubicBezTo>
                  <a:pt x="36" y="195"/>
                  <a:pt x="32" y="187"/>
                  <a:pt x="32" y="194"/>
                </a:cubicBezTo>
                <a:cubicBezTo>
                  <a:pt x="31" y="200"/>
                  <a:pt x="30" y="210"/>
                  <a:pt x="23" y="209"/>
                </a:cubicBezTo>
                <a:cubicBezTo>
                  <a:pt x="16" y="208"/>
                  <a:pt x="14" y="213"/>
                  <a:pt x="14" y="213"/>
                </a:cubicBezTo>
                <a:cubicBezTo>
                  <a:pt x="14" y="213"/>
                  <a:pt x="9" y="323"/>
                  <a:pt x="3" y="373"/>
                </a:cubicBezTo>
                <a:cubicBezTo>
                  <a:pt x="115" y="373"/>
                  <a:pt x="115" y="373"/>
                  <a:pt x="115" y="373"/>
                </a:cubicBezTo>
                <a:cubicBezTo>
                  <a:pt x="115" y="371"/>
                  <a:pt x="115" y="370"/>
                  <a:pt x="115" y="36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" name="hand"/>
          <p:cNvSpPr>
            <a:spLocks/>
          </p:cNvSpPr>
          <p:nvPr/>
        </p:nvSpPr>
        <p:spPr bwMode="auto">
          <a:xfrm>
            <a:off x="5030775" y="5867399"/>
            <a:ext cx="436563" cy="990600"/>
          </a:xfrm>
          <a:custGeom>
            <a:avLst/>
            <a:gdLst>
              <a:gd name="T0" fmla="*/ 132 w 135"/>
              <a:gd name="T1" fmla="*/ 290 h 306"/>
              <a:gd name="T2" fmla="*/ 132 w 135"/>
              <a:gd name="T3" fmla="*/ 260 h 306"/>
              <a:gd name="T4" fmla="*/ 126 w 135"/>
              <a:gd name="T5" fmla="*/ 210 h 306"/>
              <a:gd name="T6" fmla="*/ 116 w 135"/>
              <a:gd name="T7" fmla="*/ 209 h 306"/>
              <a:gd name="T8" fmla="*/ 110 w 135"/>
              <a:gd name="T9" fmla="*/ 192 h 306"/>
              <a:gd name="T10" fmla="*/ 98 w 135"/>
              <a:gd name="T11" fmla="*/ 188 h 306"/>
              <a:gd name="T12" fmla="*/ 109 w 135"/>
              <a:gd name="T13" fmla="*/ 138 h 306"/>
              <a:gd name="T14" fmla="*/ 121 w 135"/>
              <a:gd name="T15" fmla="*/ 77 h 306"/>
              <a:gd name="T16" fmla="*/ 100 w 135"/>
              <a:gd name="T17" fmla="*/ 104 h 306"/>
              <a:gd name="T18" fmla="*/ 89 w 135"/>
              <a:gd name="T19" fmla="*/ 52 h 306"/>
              <a:gd name="T20" fmla="*/ 72 w 135"/>
              <a:gd name="T21" fmla="*/ 2 h 306"/>
              <a:gd name="T22" fmla="*/ 67 w 135"/>
              <a:gd name="T23" fmla="*/ 30 h 306"/>
              <a:gd name="T24" fmla="*/ 69 w 135"/>
              <a:gd name="T25" fmla="*/ 67 h 306"/>
              <a:gd name="T26" fmla="*/ 45 w 135"/>
              <a:gd name="T27" fmla="*/ 5 h 306"/>
              <a:gd name="T28" fmla="*/ 43 w 135"/>
              <a:gd name="T29" fmla="*/ 32 h 306"/>
              <a:gd name="T30" fmla="*/ 48 w 135"/>
              <a:gd name="T31" fmla="*/ 65 h 306"/>
              <a:gd name="T32" fmla="*/ 28 w 135"/>
              <a:gd name="T33" fmla="*/ 15 h 306"/>
              <a:gd name="T34" fmla="*/ 22 w 135"/>
              <a:gd name="T35" fmla="*/ 39 h 306"/>
              <a:gd name="T36" fmla="*/ 30 w 135"/>
              <a:gd name="T37" fmla="*/ 81 h 306"/>
              <a:gd name="T38" fmla="*/ 10 w 135"/>
              <a:gd name="T39" fmla="*/ 40 h 306"/>
              <a:gd name="T40" fmla="*/ 9 w 135"/>
              <a:gd name="T41" fmla="*/ 74 h 306"/>
              <a:gd name="T42" fmla="*/ 10 w 135"/>
              <a:gd name="T43" fmla="*/ 103 h 306"/>
              <a:gd name="T44" fmla="*/ 22 w 135"/>
              <a:gd name="T45" fmla="*/ 151 h 306"/>
              <a:gd name="T46" fmla="*/ 32 w 135"/>
              <a:gd name="T47" fmla="*/ 169 h 306"/>
              <a:gd name="T48" fmla="*/ 40 w 135"/>
              <a:gd name="T49" fmla="*/ 187 h 306"/>
              <a:gd name="T50" fmla="*/ 38 w 135"/>
              <a:gd name="T51" fmla="*/ 203 h 306"/>
              <a:gd name="T52" fmla="*/ 20 w 135"/>
              <a:gd name="T53" fmla="*/ 212 h 306"/>
              <a:gd name="T54" fmla="*/ 26 w 135"/>
              <a:gd name="T55" fmla="*/ 306 h 306"/>
              <a:gd name="T56" fmla="*/ 135 w 135"/>
              <a:gd name="T57" fmla="*/ 306 h 306"/>
              <a:gd name="T58" fmla="*/ 132 w 135"/>
              <a:gd name="T59" fmla="*/ 29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5" h="306">
                <a:moveTo>
                  <a:pt x="132" y="290"/>
                </a:moveTo>
                <a:cubicBezTo>
                  <a:pt x="131" y="280"/>
                  <a:pt x="133" y="270"/>
                  <a:pt x="132" y="260"/>
                </a:cubicBezTo>
                <a:cubicBezTo>
                  <a:pt x="128" y="232"/>
                  <a:pt x="126" y="210"/>
                  <a:pt x="126" y="210"/>
                </a:cubicBezTo>
                <a:cubicBezTo>
                  <a:pt x="126" y="210"/>
                  <a:pt x="122" y="208"/>
                  <a:pt x="116" y="209"/>
                </a:cubicBezTo>
                <a:cubicBezTo>
                  <a:pt x="109" y="211"/>
                  <a:pt x="110" y="198"/>
                  <a:pt x="110" y="192"/>
                </a:cubicBezTo>
                <a:cubicBezTo>
                  <a:pt x="109" y="185"/>
                  <a:pt x="103" y="193"/>
                  <a:pt x="98" y="188"/>
                </a:cubicBezTo>
                <a:cubicBezTo>
                  <a:pt x="93" y="184"/>
                  <a:pt x="99" y="156"/>
                  <a:pt x="109" y="138"/>
                </a:cubicBezTo>
                <a:cubicBezTo>
                  <a:pt x="118" y="121"/>
                  <a:pt x="134" y="82"/>
                  <a:pt x="121" y="77"/>
                </a:cubicBezTo>
                <a:cubicBezTo>
                  <a:pt x="109" y="73"/>
                  <a:pt x="103" y="96"/>
                  <a:pt x="100" y="104"/>
                </a:cubicBezTo>
                <a:cubicBezTo>
                  <a:pt x="97" y="111"/>
                  <a:pt x="92" y="82"/>
                  <a:pt x="89" y="52"/>
                </a:cubicBezTo>
                <a:cubicBezTo>
                  <a:pt x="86" y="29"/>
                  <a:pt x="84" y="1"/>
                  <a:pt x="72" y="2"/>
                </a:cubicBezTo>
                <a:cubicBezTo>
                  <a:pt x="61" y="3"/>
                  <a:pt x="66" y="14"/>
                  <a:pt x="67" y="30"/>
                </a:cubicBezTo>
                <a:cubicBezTo>
                  <a:pt x="66" y="30"/>
                  <a:pt x="70" y="67"/>
                  <a:pt x="69" y="67"/>
                </a:cubicBezTo>
                <a:cubicBezTo>
                  <a:pt x="65" y="48"/>
                  <a:pt x="59" y="0"/>
                  <a:pt x="45" y="5"/>
                </a:cubicBezTo>
                <a:cubicBezTo>
                  <a:pt x="36" y="9"/>
                  <a:pt x="41" y="18"/>
                  <a:pt x="43" y="32"/>
                </a:cubicBezTo>
                <a:cubicBezTo>
                  <a:pt x="43" y="32"/>
                  <a:pt x="49" y="65"/>
                  <a:pt x="48" y="65"/>
                </a:cubicBezTo>
                <a:cubicBezTo>
                  <a:pt x="52" y="95"/>
                  <a:pt x="40" y="13"/>
                  <a:pt x="28" y="15"/>
                </a:cubicBezTo>
                <a:cubicBezTo>
                  <a:pt x="20" y="17"/>
                  <a:pt x="19" y="22"/>
                  <a:pt x="22" y="39"/>
                </a:cubicBezTo>
                <a:cubicBezTo>
                  <a:pt x="21" y="40"/>
                  <a:pt x="30" y="81"/>
                  <a:pt x="30" y="81"/>
                </a:cubicBezTo>
                <a:cubicBezTo>
                  <a:pt x="27" y="76"/>
                  <a:pt x="19" y="36"/>
                  <a:pt x="10" y="40"/>
                </a:cubicBezTo>
                <a:cubicBezTo>
                  <a:pt x="0" y="43"/>
                  <a:pt x="8" y="68"/>
                  <a:pt x="9" y="74"/>
                </a:cubicBezTo>
                <a:cubicBezTo>
                  <a:pt x="9" y="74"/>
                  <a:pt x="10" y="95"/>
                  <a:pt x="10" y="103"/>
                </a:cubicBezTo>
                <a:cubicBezTo>
                  <a:pt x="11" y="125"/>
                  <a:pt x="12" y="129"/>
                  <a:pt x="22" y="151"/>
                </a:cubicBezTo>
                <a:cubicBezTo>
                  <a:pt x="25" y="157"/>
                  <a:pt x="28" y="164"/>
                  <a:pt x="32" y="169"/>
                </a:cubicBezTo>
                <a:cubicBezTo>
                  <a:pt x="36" y="175"/>
                  <a:pt x="40" y="180"/>
                  <a:pt x="40" y="187"/>
                </a:cubicBezTo>
                <a:cubicBezTo>
                  <a:pt x="41" y="193"/>
                  <a:pt x="42" y="198"/>
                  <a:pt x="38" y="203"/>
                </a:cubicBezTo>
                <a:cubicBezTo>
                  <a:pt x="33" y="210"/>
                  <a:pt x="23" y="201"/>
                  <a:pt x="20" y="212"/>
                </a:cubicBezTo>
                <a:cubicBezTo>
                  <a:pt x="17" y="224"/>
                  <a:pt x="15" y="262"/>
                  <a:pt x="26" y="306"/>
                </a:cubicBezTo>
                <a:cubicBezTo>
                  <a:pt x="135" y="306"/>
                  <a:pt x="135" y="306"/>
                  <a:pt x="135" y="306"/>
                </a:cubicBezTo>
                <a:cubicBezTo>
                  <a:pt x="134" y="301"/>
                  <a:pt x="133" y="295"/>
                  <a:pt x="132" y="29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hand"/>
          <p:cNvSpPr>
            <a:spLocks/>
          </p:cNvSpPr>
          <p:nvPr/>
        </p:nvSpPr>
        <p:spPr bwMode="auto">
          <a:xfrm>
            <a:off x="6872876" y="5991224"/>
            <a:ext cx="419100" cy="866775"/>
          </a:xfrm>
          <a:custGeom>
            <a:avLst/>
            <a:gdLst>
              <a:gd name="T0" fmla="*/ 120 w 130"/>
              <a:gd name="T1" fmla="*/ 208 h 268"/>
              <a:gd name="T2" fmla="*/ 101 w 130"/>
              <a:gd name="T3" fmla="*/ 204 h 268"/>
              <a:gd name="T4" fmla="*/ 98 w 130"/>
              <a:gd name="T5" fmla="*/ 185 h 268"/>
              <a:gd name="T6" fmla="*/ 106 w 130"/>
              <a:gd name="T7" fmla="*/ 167 h 268"/>
              <a:gd name="T8" fmla="*/ 115 w 130"/>
              <a:gd name="T9" fmla="*/ 148 h 268"/>
              <a:gd name="T10" fmla="*/ 121 w 130"/>
              <a:gd name="T11" fmla="*/ 94 h 268"/>
              <a:gd name="T12" fmla="*/ 123 w 130"/>
              <a:gd name="T13" fmla="*/ 70 h 268"/>
              <a:gd name="T14" fmla="*/ 120 w 130"/>
              <a:gd name="T15" fmla="*/ 36 h 268"/>
              <a:gd name="T16" fmla="*/ 103 w 130"/>
              <a:gd name="T17" fmla="*/ 79 h 268"/>
              <a:gd name="T18" fmla="*/ 107 w 130"/>
              <a:gd name="T19" fmla="*/ 37 h 268"/>
              <a:gd name="T20" fmla="*/ 101 w 130"/>
              <a:gd name="T21" fmla="*/ 13 h 268"/>
              <a:gd name="T22" fmla="*/ 83 w 130"/>
              <a:gd name="T23" fmla="*/ 64 h 268"/>
              <a:gd name="T24" fmla="*/ 86 w 130"/>
              <a:gd name="T25" fmla="*/ 30 h 268"/>
              <a:gd name="T26" fmla="*/ 82 w 130"/>
              <a:gd name="T27" fmla="*/ 4 h 268"/>
              <a:gd name="T28" fmla="*/ 62 w 130"/>
              <a:gd name="T29" fmla="*/ 67 h 268"/>
              <a:gd name="T30" fmla="*/ 62 w 130"/>
              <a:gd name="T31" fmla="*/ 30 h 268"/>
              <a:gd name="T32" fmla="*/ 55 w 130"/>
              <a:gd name="T33" fmla="*/ 2 h 268"/>
              <a:gd name="T34" fmla="*/ 42 w 130"/>
              <a:gd name="T35" fmla="*/ 53 h 268"/>
              <a:gd name="T36" fmla="*/ 32 w 130"/>
              <a:gd name="T37" fmla="*/ 107 h 268"/>
              <a:gd name="T38" fmla="*/ 13 w 130"/>
              <a:gd name="T39" fmla="*/ 79 h 268"/>
              <a:gd name="T40" fmla="*/ 27 w 130"/>
              <a:gd name="T41" fmla="*/ 140 h 268"/>
              <a:gd name="T42" fmla="*/ 41 w 130"/>
              <a:gd name="T43" fmla="*/ 190 h 268"/>
              <a:gd name="T44" fmla="*/ 32 w 130"/>
              <a:gd name="T45" fmla="*/ 193 h 268"/>
              <a:gd name="T46" fmla="*/ 24 w 130"/>
              <a:gd name="T47" fmla="*/ 209 h 268"/>
              <a:gd name="T48" fmla="*/ 14 w 130"/>
              <a:gd name="T49" fmla="*/ 213 h 268"/>
              <a:gd name="T50" fmla="*/ 11 w 130"/>
              <a:gd name="T51" fmla="*/ 268 h 268"/>
              <a:gd name="T52" fmla="*/ 122 w 130"/>
              <a:gd name="T53" fmla="*/ 268 h 268"/>
              <a:gd name="T54" fmla="*/ 120 w 130"/>
              <a:gd name="T55" fmla="*/ 208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0" h="268">
                <a:moveTo>
                  <a:pt x="120" y="208"/>
                </a:moveTo>
                <a:cubicBezTo>
                  <a:pt x="117" y="198"/>
                  <a:pt x="107" y="211"/>
                  <a:pt x="101" y="204"/>
                </a:cubicBezTo>
                <a:cubicBezTo>
                  <a:pt x="97" y="199"/>
                  <a:pt x="98" y="191"/>
                  <a:pt x="98" y="185"/>
                </a:cubicBezTo>
                <a:cubicBezTo>
                  <a:pt x="99" y="178"/>
                  <a:pt x="102" y="173"/>
                  <a:pt x="106" y="167"/>
                </a:cubicBezTo>
                <a:cubicBezTo>
                  <a:pt x="109" y="161"/>
                  <a:pt x="112" y="155"/>
                  <a:pt x="115" y="148"/>
                </a:cubicBezTo>
                <a:cubicBezTo>
                  <a:pt x="123" y="126"/>
                  <a:pt x="122" y="116"/>
                  <a:pt x="121" y="94"/>
                </a:cubicBezTo>
                <a:cubicBezTo>
                  <a:pt x="121" y="86"/>
                  <a:pt x="123" y="70"/>
                  <a:pt x="123" y="70"/>
                </a:cubicBezTo>
                <a:cubicBezTo>
                  <a:pt x="123" y="65"/>
                  <a:pt x="130" y="39"/>
                  <a:pt x="120" y="36"/>
                </a:cubicBezTo>
                <a:cubicBezTo>
                  <a:pt x="110" y="33"/>
                  <a:pt x="105" y="73"/>
                  <a:pt x="103" y="79"/>
                </a:cubicBezTo>
                <a:cubicBezTo>
                  <a:pt x="102" y="79"/>
                  <a:pt x="108" y="37"/>
                  <a:pt x="107" y="37"/>
                </a:cubicBezTo>
                <a:cubicBezTo>
                  <a:pt x="110" y="19"/>
                  <a:pt x="109" y="14"/>
                  <a:pt x="101" y="13"/>
                </a:cubicBezTo>
                <a:cubicBezTo>
                  <a:pt x="88" y="11"/>
                  <a:pt x="81" y="94"/>
                  <a:pt x="83" y="64"/>
                </a:cubicBezTo>
                <a:cubicBezTo>
                  <a:pt x="83" y="64"/>
                  <a:pt x="87" y="30"/>
                  <a:pt x="86" y="30"/>
                </a:cubicBezTo>
                <a:cubicBezTo>
                  <a:pt x="88" y="17"/>
                  <a:pt x="92" y="7"/>
                  <a:pt x="82" y="4"/>
                </a:cubicBezTo>
                <a:cubicBezTo>
                  <a:pt x="69" y="0"/>
                  <a:pt x="66" y="48"/>
                  <a:pt x="62" y="67"/>
                </a:cubicBezTo>
                <a:cubicBezTo>
                  <a:pt x="62" y="67"/>
                  <a:pt x="63" y="30"/>
                  <a:pt x="62" y="30"/>
                </a:cubicBezTo>
                <a:cubicBezTo>
                  <a:pt x="62" y="14"/>
                  <a:pt x="66" y="3"/>
                  <a:pt x="55" y="2"/>
                </a:cubicBezTo>
                <a:cubicBezTo>
                  <a:pt x="44" y="2"/>
                  <a:pt x="44" y="30"/>
                  <a:pt x="42" y="53"/>
                </a:cubicBezTo>
                <a:cubicBezTo>
                  <a:pt x="40" y="83"/>
                  <a:pt x="35" y="113"/>
                  <a:pt x="32" y="107"/>
                </a:cubicBezTo>
                <a:cubicBezTo>
                  <a:pt x="28" y="99"/>
                  <a:pt x="25" y="74"/>
                  <a:pt x="13" y="79"/>
                </a:cubicBezTo>
                <a:cubicBezTo>
                  <a:pt x="0" y="84"/>
                  <a:pt x="17" y="124"/>
                  <a:pt x="27" y="140"/>
                </a:cubicBezTo>
                <a:cubicBezTo>
                  <a:pt x="37" y="157"/>
                  <a:pt x="45" y="186"/>
                  <a:pt x="41" y="190"/>
                </a:cubicBezTo>
                <a:cubicBezTo>
                  <a:pt x="36" y="194"/>
                  <a:pt x="33" y="187"/>
                  <a:pt x="32" y="193"/>
                </a:cubicBezTo>
                <a:cubicBezTo>
                  <a:pt x="32" y="200"/>
                  <a:pt x="30" y="210"/>
                  <a:pt x="24" y="209"/>
                </a:cubicBezTo>
                <a:cubicBezTo>
                  <a:pt x="17" y="208"/>
                  <a:pt x="14" y="213"/>
                  <a:pt x="14" y="213"/>
                </a:cubicBezTo>
                <a:cubicBezTo>
                  <a:pt x="14" y="213"/>
                  <a:pt x="13" y="237"/>
                  <a:pt x="11" y="268"/>
                </a:cubicBezTo>
                <a:cubicBezTo>
                  <a:pt x="122" y="268"/>
                  <a:pt x="122" y="268"/>
                  <a:pt x="122" y="268"/>
                </a:cubicBezTo>
                <a:cubicBezTo>
                  <a:pt x="124" y="240"/>
                  <a:pt x="123" y="218"/>
                  <a:pt x="120" y="20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hand"/>
          <p:cNvSpPr>
            <a:spLocks/>
          </p:cNvSpPr>
          <p:nvPr/>
        </p:nvSpPr>
        <p:spPr bwMode="auto">
          <a:xfrm>
            <a:off x="5643563" y="5891212"/>
            <a:ext cx="449263" cy="966788"/>
          </a:xfrm>
          <a:custGeom>
            <a:avLst/>
            <a:gdLst>
              <a:gd name="T0" fmla="*/ 113 w 139"/>
              <a:gd name="T1" fmla="*/ 297 h 299"/>
              <a:gd name="T2" fmla="*/ 116 w 139"/>
              <a:gd name="T3" fmla="*/ 267 h 299"/>
              <a:gd name="T4" fmla="*/ 116 w 139"/>
              <a:gd name="T5" fmla="*/ 216 h 299"/>
              <a:gd name="T6" fmla="*/ 106 w 139"/>
              <a:gd name="T7" fmla="*/ 214 h 299"/>
              <a:gd name="T8" fmla="*/ 102 w 139"/>
              <a:gd name="T9" fmla="*/ 196 h 299"/>
              <a:gd name="T10" fmla="*/ 91 w 139"/>
              <a:gd name="T11" fmla="*/ 192 h 299"/>
              <a:gd name="T12" fmla="*/ 107 w 139"/>
              <a:gd name="T13" fmla="*/ 143 h 299"/>
              <a:gd name="T14" fmla="*/ 127 w 139"/>
              <a:gd name="T15" fmla="*/ 84 h 299"/>
              <a:gd name="T16" fmla="*/ 102 w 139"/>
              <a:gd name="T17" fmla="*/ 108 h 299"/>
              <a:gd name="T18" fmla="*/ 97 w 139"/>
              <a:gd name="T19" fmla="*/ 55 h 299"/>
              <a:gd name="T20" fmla="*/ 87 w 139"/>
              <a:gd name="T21" fmla="*/ 4 h 299"/>
              <a:gd name="T22" fmla="*/ 78 w 139"/>
              <a:gd name="T23" fmla="*/ 31 h 299"/>
              <a:gd name="T24" fmla="*/ 76 w 139"/>
              <a:gd name="T25" fmla="*/ 68 h 299"/>
              <a:gd name="T26" fmla="*/ 60 w 139"/>
              <a:gd name="T27" fmla="*/ 4 h 299"/>
              <a:gd name="T28" fmla="*/ 54 w 139"/>
              <a:gd name="T29" fmla="*/ 30 h 299"/>
              <a:gd name="T30" fmla="*/ 55 w 139"/>
              <a:gd name="T31" fmla="*/ 63 h 299"/>
              <a:gd name="T32" fmla="*/ 41 w 139"/>
              <a:gd name="T33" fmla="*/ 12 h 299"/>
              <a:gd name="T34" fmla="*/ 33 w 139"/>
              <a:gd name="T35" fmla="*/ 35 h 299"/>
              <a:gd name="T36" fmla="*/ 35 w 139"/>
              <a:gd name="T37" fmla="*/ 77 h 299"/>
              <a:gd name="T38" fmla="*/ 21 w 139"/>
              <a:gd name="T39" fmla="*/ 34 h 299"/>
              <a:gd name="T40" fmla="*/ 15 w 139"/>
              <a:gd name="T41" fmla="*/ 68 h 299"/>
              <a:gd name="T42" fmla="*/ 13 w 139"/>
              <a:gd name="T43" fmla="*/ 97 h 299"/>
              <a:gd name="T44" fmla="*/ 19 w 139"/>
              <a:gd name="T45" fmla="*/ 146 h 299"/>
              <a:gd name="T46" fmla="*/ 27 w 139"/>
              <a:gd name="T47" fmla="*/ 165 h 299"/>
              <a:gd name="T48" fmla="*/ 34 w 139"/>
              <a:gd name="T49" fmla="*/ 184 h 299"/>
              <a:gd name="T50" fmla="*/ 30 w 139"/>
              <a:gd name="T51" fmla="*/ 199 h 299"/>
              <a:gd name="T52" fmla="*/ 11 w 139"/>
              <a:gd name="T53" fmla="*/ 206 h 299"/>
              <a:gd name="T54" fmla="*/ 5 w 139"/>
              <a:gd name="T55" fmla="*/ 299 h 299"/>
              <a:gd name="T56" fmla="*/ 113 w 139"/>
              <a:gd name="T57" fmla="*/ 299 h 299"/>
              <a:gd name="T58" fmla="*/ 113 w 139"/>
              <a:gd name="T59" fmla="*/ 297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9" h="299">
                <a:moveTo>
                  <a:pt x="113" y="297"/>
                </a:moveTo>
                <a:cubicBezTo>
                  <a:pt x="113" y="286"/>
                  <a:pt x="116" y="277"/>
                  <a:pt x="116" y="267"/>
                </a:cubicBezTo>
                <a:cubicBezTo>
                  <a:pt x="116" y="238"/>
                  <a:pt x="116" y="216"/>
                  <a:pt x="116" y="216"/>
                </a:cubicBezTo>
                <a:cubicBezTo>
                  <a:pt x="116" y="216"/>
                  <a:pt x="113" y="214"/>
                  <a:pt x="106" y="214"/>
                </a:cubicBezTo>
                <a:cubicBezTo>
                  <a:pt x="99" y="215"/>
                  <a:pt x="102" y="203"/>
                  <a:pt x="102" y="196"/>
                </a:cubicBezTo>
                <a:cubicBezTo>
                  <a:pt x="102" y="189"/>
                  <a:pt x="95" y="197"/>
                  <a:pt x="91" y="192"/>
                </a:cubicBezTo>
                <a:cubicBezTo>
                  <a:pt x="87" y="187"/>
                  <a:pt x="96" y="159"/>
                  <a:pt x="107" y="143"/>
                </a:cubicBezTo>
                <a:cubicBezTo>
                  <a:pt x="118" y="127"/>
                  <a:pt x="139" y="90"/>
                  <a:pt x="127" y="84"/>
                </a:cubicBezTo>
                <a:cubicBezTo>
                  <a:pt x="115" y="79"/>
                  <a:pt x="106" y="101"/>
                  <a:pt x="102" y="108"/>
                </a:cubicBezTo>
                <a:cubicBezTo>
                  <a:pt x="99" y="115"/>
                  <a:pt x="97" y="85"/>
                  <a:pt x="97" y="55"/>
                </a:cubicBezTo>
                <a:cubicBezTo>
                  <a:pt x="97" y="32"/>
                  <a:pt x="98" y="4"/>
                  <a:pt x="87" y="4"/>
                </a:cubicBezTo>
                <a:cubicBezTo>
                  <a:pt x="75" y="3"/>
                  <a:pt x="79" y="15"/>
                  <a:pt x="78" y="31"/>
                </a:cubicBezTo>
                <a:cubicBezTo>
                  <a:pt x="78" y="31"/>
                  <a:pt x="77" y="68"/>
                  <a:pt x="76" y="68"/>
                </a:cubicBezTo>
                <a:cubicBezTo>
                  <a:pt x="74" y="49"/>
                  <a:pt x="73" y="0"/>
                  <a:pt x="60" y="4"/>
                </a:cubicBezTo>
                <a:cubicBezTo>
                  <a:pt x="50" y="6"/>
                  <a:pt x="54" y="16"/>
                  <a:pt x="54" y="30"/>
                </a:cubicBezTo>
                <a:cubicBezTo>
                  <a:pt x="54" y="30"/>
                  <a:pt x="56" y="63"/>
                  <a:pt x="55" y="63"/>
                </a:cubicBezTo>
                <a:cubicBezTo>
                  <a:pt x="56" y="94"/>
                  <a:pt x="53" y="10"/>
                  <a:pt x="41" y="12"/>
                </a:cubicBezTo>
                <a:cubicBezTo>
                  <a:pt x="32" y="13"/>
                  <a:pt x="31" y="17"/>
                  <a:pt x="33" y="35"/>
                </a:cubicBezTo>
                <a:cubicBezTo>
                  <a:pt x="32" y="35"/>
                  <a:pt x="36" y="77"/>
                  <a:pt x="35" y="77"/>
                </a:cubicBezTo>
                <a:cubicBezTo>
                  <a:pt x="33" y="71"/>
                  <a:pt x="30" y="32"/>
                  <a:pt x="21" y="34"/>
                </a:cubicBezTo>
                <a:cubicBezTo>
                  <a:pt x="10" y="36"/>
                  <a:pt x="15" y="62"/>
                  <a:pt x="15" y="68"/>
                </a:cubicBezTo>
                <a:cubicBezTo>
                  <a:pt x="15" y="68"/>
                  <a:pt x="14" y="89"/>
                  <a:pt x="13" y="97"/>
                </a:cubicBezTo>
                <a:cubicBezTo>
                  <a:pt x="11" y="118"/>
                  <a:pt x="12" y="123"/>
                  <a:pt x="19" y="146"/>
                </a:cubicBezTo>
                <a:cubicBezTo>
                  <a:pt x="21" y="152"/>
                  <a:pt x="24" y="159"/>
                  <a:pt x="27" y="165"/>
                </a:cubicBezTo>
                <a:cubicBezTo>
                  <a:pt x="31" y="171"/>
                  <a:pt x="34" y="176"/>
                  <a:pt x="34" y="184"/>
                </a:cubicBezTo>
                <a:cubicBezTo>
                  <a:pt x="34" y="190"/>
                  <a:pt x="34" y="195"/>
                  <a:pt x="30" y="199"/>
                </a:cubicBezTo>
                <a:cubicBezTo>
                  <a:pt x="24" y="206"/>
                  <a:pt x="14" y="196"/>
                  <a:pt x="11" y="206"/>
                </a:cubicBezTo>
                <a:cubicBezTo>
                  <a:pt x="7" y="218"/>
                  <a:pt x="0" y="255"/>
                  <a:pt x="5" y="299"/>
                </a:cubicBezTo>
                <a:cubicBezTo>
                  <a:pt x="113" y="299"/>
                  <a:pt x="113" y="299"/>
                  <a:pt x="113" y="299"/>
                </a:cubicBezTo>
                <a:cubicBezTo>
                  <a:pt x="113" y="298"/>
                  <a:pt x="113" y="297"/>
                  <a:pt x="113" y="2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hand"/>
          <p:cNvSpPr>
            <a:spLocks/>
          </p:cNvSpPr>
          <p:nvPr/>
        </p:nvSpPr>
        <p:spPr bwMode="auto">
          <a:xfrm>
            <a:off x="6124575" y="5683249"/>
            <a:ext cx="423863" cy="1174750"/>
          </a:xfrm>
          <a:custGeom>
            <a:avLst/>
            <a:gdLst>
              <a:gd name="T0" fmla="*/ 117 w 131"/>
              <a:gd name="T1" fmla="*/ 317 h 363"/>
              <a:gd name="T2" fmla="*/ 121 w 131"/>
              <a:gd name="T3" fmla="*/ 209 h 363"/>
              <a:gd name="T4" fmla="*/ 102 w 131"/>
              <a:gd name="T5" fmla="*/ 201 h 363"/>
              <a:gd name="T6" fmla="*/ 99 w 131"/>
              <a:gd name="T7" fmla="*/ 185 h 363"/>
              <a:gd name="T8" fmla="*/ 107 w 131"/>
              <a:gd name="T9" fmla="*/ 167 h 363"/>
              <a:gd name="T10" fmla="*/ 116 w 131"/>
              <a:gd name="T11" fmla="*/ 149 h 363"/>
              <a:gd name="T12" fmla="*/ 125 w 131"/>
              <a:gd name="T13" fmla="*/ 100 h 363"/>
              <a:gd name="T14" fmla="*/ 124 w 131"/>
              <a:gd name="T15" fmla="*/ 71 h 363"/>
              <a:gd name="T16" fmla="*/ 121 w 131"/>
              <a:gd name="T17" fmla="*/ 37 h 363"/>
              <a:gd name="T18" fmla="*/ 104 w 131"/>
              <a:gd name="T19" fmla="*/ 79 h 363"/>
              <a:gd name="T20" fmla="*/ 109 w 131"/>
              <a:gd name="T21" fmla="*/ 37 h 363"/>
              <a:gd name="T22" fmla="*/ 103 w 131"/>
              <a:gd name="T23" fmla="*/ 13 h 363"/>
              <a:gd name="T24" fmla="*/ 85 w 131"/>
              <a:gd name="T25" fmla="*/ 64 h 363"/>
              <a:gd name="T26" fmla="*/ 88 w 131"/>
              <a:gd name="T27" fmla="*/ 31 h 363"/>
              <a:gd name="T28" fmla="*/ 84 w 131"/>
              <a:gd name="T29" fmla="*/ 4 h 363"/>
              <a:gd name="T30" fmla="*/ 64 w 131"/>
              <a:gd name="T31" fmla="*/ 67 h 363"/>
              <a:gd name="T32" fmla="*/ 64 w 131"/>
              <a:gd name="T33" fmla="*/ 30 h 363"/>
              <a:gd name="T34" fmla="*/ 57 w 131"/>
              <a:gd name="T35" fmla="*/ 2 h 363"/>
              <a:gd name="T36" fmla="*/ 44 w 131"/>
              <a:gd name="T37" fmla="*/ 53 h 363"/>
              <a:gd name="T38" fmla="*/ 35 w 131"/>
              <a:gd name="T39" fmla="*/ 106 h 363"/>
              <a:gd name="T40" fmla="*/ 12 w 131"/>
              <a:gd name="T41" fmla="*/ 80 h 363"/>
              <a:gd name="T42" fmla="*/ 29 w 131"/>
              <a:gd name="T43" fmla="*/ 140 h 363"/>
              <a:gd name="T44" fmla="*/ 42 w 131"/>
              <a:gd name="T45" fmla="*/ 190 h 363"/>
              <a:gd name="T46" fmla="*/ 30 w 131"/>
              <a:gd name="T47" fmla="*/ 194 h 363"/>
              <a:gd name="T48" fmla="*/ 25 w 131"/>
              <a:gd name="T49" fmla="*/ 212 h 363"/>
              <a:gd name="T50" fmla="*/ 15 w 131"/>
              <a:gd name="T51" fmla="*/ 213 h 363"/>
              <a:gd name="T52" fmla="*/ 12 w 131"/>
              <a:gd name="T53" fmla="*/ 264 h 363"/>
              <a:gd name="T54" fmla="*/ 13 w 131"/>
              <a:gd name="T55" fmla="*/ 293 h 363"/>
              <a:gd name="T56" fmla="*/ 3 w 131"/>
              <a:gd name="T57" fmla="*/ 346 h 363"/>
              <a:gd name="T58" fmla="*/ 2 w 131"/>
              <a:gd name="T59" fmla="*/ 363 h 363"/>
              <a:gd name="T60" fmla="*/ 116 w 131"/>
              <a:gd name="T61" fmla="*/ 363 h 363"/>
              <a:gd name="T62" fmla="*/ 117 w 131"/>
              <a:gd name="T63" fmla="*/ 317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1" h="363">
                <a:moveTo>
                  <a:pt x="117" y="317"/>
                </a:moveTo>
                <a:cubicBezTo>
                  <a:pt x="129" y="267"/>
                  <a:pt x="125" y="223"/>
                  <a:pt x="121" y="209"/>
                </a:cubicBezTo>
                <a:cubicBezTo>
                  <a:pt x="118" y="199"/>
                  <a:pt x="108" y="208"/>
                  <a:pt x="102" y="201"/>
                </a:cubicBezTo>
                <a:cubicBezTo>
                  <a:pt x="98" y="196"/>
                  <a:pt x="99" y="191"/>
                  <a:pt x="99" y="185"/>
                </a:cubicBezTo>
                <a:cubicBezTo>
                  <a:pt x="100" y="178"/>
                  <a:pt x="103" y="173"/>
                  <a:pt x="107" y="167"/>
                </a:cubicBezTo>
                <a:cubicBezTo>
                  <a:pt x="111" y="161"/>
                  <a:pt x="113" y="155"/>
                  <a:pt x="116" y="149"/>
                </a:cubicBezTo>
                <a:cubicBezTo>
                  <a:pt x="125" y="126"/>
                  <a:pt x="126" y="121"/>
                  <a:pt x="125" y="100"/>
                </a:cubicBezTo>
                <a:cubicBezTo>
                  <a:pt x="125" y="92"/>
                  <a:pt x="124" y="71"/>
                  <a:pt x="124" y="71"/>
                </a:cubicBezTo>
                <a:cubicBezTo>
                  <a:pt x="125" y="65"/>
                  <a:pt x="131" y="40"/>
                  <a:pt x="121" y="37"/>
                </a:cubicBezTo>
                <a:cubicBezTo>
                  <a:pt x="112" y="34"/>
                  <a:pt x="106" y="73"/>
                  <a:pt x="104" y="79"/>
                </a:cubicBezTo>
                <a:cubicBezTo>
                  <a:pt x="103" y="79"/>
                  <a:pt x="110" y="37"/>
                  <a:pt x="109" y="37"/>
                </a:cubicBezTo>
                <a:cubicBezTo>
                  <a:pt x="112" y="19"/>
                  <a:pt x="111" y="15"/>
                  <a:pt x="103" y="13"/>
                </a:cubicBezTo>
                <a:cubicBezTo>
                  <a:pt x="90" y="11"/>
                  <a:pt x="83" y="94"/>
                  <a:pt x="85" y="64"/>
                </a:cubicBezTo>
                <a:cubicBezTo>
                  <a:pt x="84" y="64"/>
                  <a:pt x="88" y="31"/>
                  <a:pt x="88" y="31"/>
                </a:cubicBezTo>
                <a:cubicBezTo>
                  <a:pt x="90" y="17"/>
                  <a:pt x="93" y="7"/>
                  <a:pt x="84" y="4"/>
                </a:cubicBezTo>
                <a:cubicBezTo>
                  <a:pt x="71" y="0"/>
                  <a:pt x="67" y="48"/>
                  <a:pt x="64" y="67"/>
                </a:cubicBezTo>
                <a:cubicBezTo>
                  <a:pt x="63" y="67"/>
                  <a:pt x="65" y="30"/>
                  <a:pt x="64" y="30"/>
                </a:cubicBezTo>
                <a:cubicBezTo>
                  <a:pt x="64" y="14"/>
                  <a:pt x="68" y="3"/>
                  <a:pt x="57" y="2"/>
                </a:cubicBezTo>
                <a:cubicBezTo>
                  <a:pt x="46" y="2"/>
                  <a:pt x="45" y="30"/>
                  <a:pt x="44" y="53"/>
                </a:cubicBezTo>
                <a:cubicBezTo>
                  <a:pt x="42" y="83"/>
                  <a:pt x="39" y="113"/>
                  <a:pt x="35" y="106"/>
                </a:cubicBezTo>
                <a:cubicBezTo>
                  <a:pt x="32" y="98"/>
                  <a:pt x="24" y="76"/>
                  <a:pt x="12" y="80"/>
                </a:cubicBezTo>
                <a:cubicBezTo>
                  <a:pt x="0" y="85"/>
                  <a:pt x="18" y="124"/>
                  <a:pt x="29" y="140"/>
                </a:cubicBezTo>
                <a:cubicBezTo>
                  <a:pt x="39" y="157"/>
                  <a:pt x="46" y="186"/>
                  <a:pt x="42" y="190"/>
                </a:cubicBezTo>
                <a:cubicBezTo>
                  <a:pt x="37" y="195"/>
                  <a:pt x="31" y="187"/>
                  <a:pt x="30" y="194"/>
                </a:cubicBezTo>
                <a:cubicBezTo>
                  <a:pt x="30" y="201"/>
                  <a:pt x="32" y="213"/>
                  <a:pt x="25" y="212"/>
                </a:cubicBezTo>
                <a:cubicBezTo>
                  <a:pt x="19" y="211"/>
                  <a:pt x="15" y="213"/>
                  <a:pt x="15" y="213"/>
                </a:cubicBezTo>
                <a:cubicBezTo>
                  <a:pt x="15" y="213"/>
                  <a:pt x="14" y="235"/>
                  <a:pt x="12" y="264"/>
                </a:cubicBezTo>
                <a:cubicBezTo>
                  <a:pt x="12" y="273"/>
                  <a:pt x="14" y="283"/>
                  <a:pt x="13" y="293"/>
                </a:cubicBezTo>
                <a:cubicBezTo>
                  <a:pt x="12" y="311"/>
                  <a:pt x="5" y="330"/>
                  <a:pt x="3" y="346"/>
                </a:cubicBezTo>
                <a:cubicBezTo>
                  <a:pt x="2" y="352"/>
                  <a:pt x="2" y="358"/>
                  <a:pt x="2" y="363"/>
                </a:cubicBezTo>
                <a:cubicBezTo>
                  <a:pt x="116" y="363"/>
                  <a:pt x="116" y="363"/>
                  <a:pt x="116" y="363"/>
                </a:cubicBezTo>
                <a:cubicBezTo>
                  <a:pt x="117" y="346"/>
                  <a:pt x="113" y="334"/>
                  <a:pt x="117" y="31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hand"/>
          <p:cNvSpPr>
            <a:spLocks/>
          </p:cNvSpPr>
          <p:nvPr/>
        </p:nvSpPr>
        <p:spPr bwMode="auto">
          <a:xfrm>
            <a:off x="8389273" y="5981698"/>
            <a:ext cx="423863" cy="885825"/>
          </a:xfrm>
          <a:custGeom>
            <a:avLst/>
            <a:gdLst>
              <a:gd name="T0" fmla="*/ 117 w 131"/>
              <a:gd name="T1" fmla="*/ 210 h 274"/>
              <a:gd name="T2" fmla="*/ 99 w 131"/>
              <a:gd name="T3" fmla="*/ 205 h 274"/>
              <a:gd name="T4" fmla="*/ 96 w 131"/>
              <a:gd name="T5" fmla="*/ 186 h 274"/>
              <a:gd name="T6" fmla="*/ 104 w 131"/>
              <a:gd name="T7" fmla="*/ 168 h 274"/>
              <a:gd name="T8" fmla="*/ 114 w 131"/>
              <a:gd name="T9" fmla="*/ 149 h 274"/>
              <a:gd name="T10" fmla="*/ 121 w 131"/>
              <a:gd name="T11" fmla="*/ 96 h 274"/>
              <a:gd name="T12" fmla="*/ 123 w 131"/>
              <a:gd name="T13" fmla="*/ 72 h 274"/>
              <a:gd name="T14" fmla="*/ 121 w 131"/>
              <a:gd name="T15" fmla="*/ 38 h 274"/>
              <a:gd name="T16" fmla="*/ 103 w 131"/>
              <a:gd name="T17" fmla="*/ 80 h 274"/>
              <a:gd name="T18" fmla="*/ 109 w 131"/>
              <a:gd name="T19" fmla="*/ 38 h 274"/>
              <a:gd name="T20" fmla="*/ 103 w 131"/>
              <a:gd name="T21" fmla="*/ 14 h 274"/>
              <a:gd name="T22" fmla="*/ 84 w 131"/>
              <a:gd name="T23" fmla="*/ 64 h 274"/>
              <a:gd name="T24" fmla="*/ 87 w 131"/>
              <a:gd name="T25" fmla="*/ 31 h 274"/>
              <a:gd name="T26" fmla="*/ 84 w 131"/>
              <a:gd name="T27" fmla="*/ 5 h 274"/>
              <a:gd name="T28" fmla="*/ 63 w 131"/>
              <a:gd name="T29" fmla="*/ 67 h 274"/>
              <a:gd name="T30" fmla="*/ 64 w 131"/>
              <a:gd name="T31" fmla="*/ 30 h 274"/>
              <a:gd name="T32" fmla="*/ 57 w 131"/>
              <a:gd name="T33" fmla="*/ 2 h 274"/>
              <a:gd name="T34" fmla="*/ 43 w 131"/>
              <a:gd name="T35" fmla="*/ 53 h 274"/>
              <a:gd name="T36" fmla="*/ 32 w 131"/>
              <a:gd name="T37" fmla="*/ 106 h 274"/>
              <a:gd name="T38" fmla="*/ 13 w 131"/>
              <a:gd name="T39" fmla="*/ 78 h 274"/>
              <a:gd name="T40" fmla="*/ 26 w 131"/>
              <a:gd name="T41" fmla="*/ 140 h 274"/>
              <a:gd name="T42" fmla="*/ 39 w 131"/>
              <a:gd name="T43" fmla="*/ 190 h 274"/>
              <a:gd name="T44" fmla="*/ 30 w 131"/>
              <a:gd name="T45" fmla="*/ 193 h 274"/>
              <a:gd name="T46" fmla="*/ 21 w 131"/>
              <a:gd name="T47" fmla="*/ 208 h 274"/>
              <a:gd name="T48" fmla="*/ 12 w 131"/>
              <a:gd name="T49" fmla="*/ 212 h 274"/>
              <a:gd name="T50" fmla="*/ 7 w 131"/>
              <a:gd name="T51" fmla="*/ 274 h 274"/>
              <a:gd name="T52" fmla="*/ 118 w 131"/>
              <a:gd name="T53" fmla="*/ 274 h 274"/>
              <a:gd name="T54" fmla="*/ 117 w 131"/>
              <a:gd name="T55" fmla="*/ 21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1" h="274">
                <a:moveTo>
                  <a:pt x="117" y="210"/>
                </a:moveTo>
                <a:cubicBezTo>
                  <a:pt x="115" y="200"/>
                  <a:pt x="104" y="213"/>
                  <a:pt x="99" y="205"/>
                </a:cubicBezTo>
                <a:cubicBezTo>
                  <a:pt x="95" y="200"/>
                  <a:pt x="96" y="192"/>
                  <a:pt x="96" y="186"/>
                </a:cubicBezTo>
                <a:cubicBezTo>
                  <a:pt x="97" y="179"/>
                  <a:pt x="100" y="174"/>
                  <a:pt x="104" y="168"/>
                </a:cubicBezTo>
                <a:cubicBezTo>
                  <a:pt x="108" y="162"/>
                  <a:pt x="111" y="156"/>
                  <a:pt x="114" y="149"/>
                </a:cubicBezTo>
                <a:cubicBezTo>
                  <a:pt x="123" y="127"/>
                  <a:pt x="121" y="117"/>
                  <a:pt x="121" y="96"/>
                </a:cubicBezTo>
                <a:cubicBezTo>
                  <a:pt x="121" y="88"/>
                  <a:pt x="123" y="72"/>
                  <a:pt x="123" y="72"/>
                </a:cubicBezTo>
                <a:cubicBezTo>
                  <a:pt x="124" y="66"/>
                  <a:pt x="131" y="41"/>
                  <a:pt x="121" y="38"/>
                </a:cubicBezTo>
                <a:cubicBezTo>
                  <a:pt x="112" y="35"/>
                  <a:pt x="105" y="74"/>
                  <a:pt x="103" y="80"/>
                </a:cubicBezTo>
                <a:cubicBezTo>
                  <a:pt x="102" y="80"/>
                  <a:pt x="110" y="38"/>
                  <a:pt x="109" y="38"/>
                </a:cubicBezTo>
                <a:cubicBezTo>
                  <a:pt x="112" y="20"/>
                  <a:pt x="111" y="16"/>
                  <a:pt x="103" y="14"/>
                </a:cubicBezTo>
                <a:cubicBezTo>
                  <a:pt x="90" y="12"/>
                  <a:pt x="81" y="95"/>
                  <a:pt x="84" y="64"/>
                </a:cubicBezTo>
                <a:cubicBezTo>
                  <a:pt x="83" y="64"/>
                  <a:pt x="88" y="31"/>
                  <a:pt x="87" y="31"/>
                </a:cubicBezTo>
                <a:cubicBezTo>
                  <a:pt x="89" y="17"/>
                  <a:pt x="93" y="8"/>
                  <a:pt x="84" y="5"/>
                </a:cubicBezTo>
                <a:cubicBezTo>
                  <a:pt x="71" y="0"/>
                  <a:pt x="67" y="48"/>
                  <a:pt x="63" y="67"/>
                </a:cubicBezTo>
                <a:cubicBezTo>
                  <a:pt x="62" y="67"/>
                  <a:pt x="64" y="30"/>
                  <a:pt x="64" y="30"/>
                </a:cubicBezTo>
                <a:cubicBezTo>
                  <a:pt x="64" y="15"/>
                  <a:pt x="68" y="3"/>
                  <a:pt x="57" y="2"/>
                </a:cubicBezTo>
                <a:cubicBezTo>
                  <a:pt x="46" y="2"/>
                  <a:pt x="45" y="30"/>
                  <a:pt x="43" y="53"/>
                </a:cubicBezTo>
                <a:cubicBezTo>
                  <a:pt x="40" y="83"/>
                  <a:pt x="35" y="113"/>
                  <a:pt x="32" y="106"/>
                </a:cubicBezTo>
                <a:cubicBezTo>
                  <a:pt x="28" y="98"/>
                  <a:pt x="25" y="74"/>
                  <a:pt x="13" y="78"/>
                </a:cubicBezTo>
                <a:cubicBezTo>
                  <a:pt x="0" y="83"/>
                  <a:pt x="17" y="123"/>
                  <a:pt x="26" y="140"/>
                </a:cubicBezTo>
                <a:cubicBezTo>
                  <a:pt x="36" y="157"/>
                  <a:pt x="43" y="185"/>
                  <a:pt x="39" y="190"/>
                </a:cubicBezTo>
                <a:cubicBezTo>
                  <a:pt x="34" y="194"/>
                  <a:pt x="31" y="186"/>
                  <a:pt x="30" y="193"/>
                </a:cubicBezTo>
                <a:cubicBezTo>
                  <a:pt x="29" y="200"/>
                  <a:pt x="28" y="209"/>
                  <a:pt x="21" y="208"/>
                </a:cubicBezTo>
                <a:cubicBezTo>
                  <a:pt x="14" y="207"/>
                  <a:pt x="12" y="212"/>
                  <a:pt x="12" y="212"/>
                </a:cubicBezTo>
                <a:cubicBezTo>
                  <a:pt x="12" y="212"/>
                  <a:pt x="10" y="240"/>
                  <a:pt x="7" y="274"/>
                </a:cubicBezTo>
                <a:cubicBezTo>
                  <a:pt x="118" y="274"/>
                  <a:pt x="118" y="274"/>
                  <a:pt x="118" y="274"/>
                </a:cubicBezTo>
                <a:cubicBezTo>
                  <a:pt x="121" y="243"/>
                  <a:pt x="120" y="219"/>
                  <a:pt x="117" y="21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hand"/>
          <p:cNvSpPr>
            <a:spLocks/>
          </p:cNvSpPr>
          <p:nvPr/>
        </p:nvSpPr>
        <p:spPr bwMode="auto">
          <a:xfrm>
            <a:off x="7404100" y="5548312"/>
            <a:ext cx="441325" cy="1309688"/>
          </a:xfrm>
          <a:custGeom>
            <a:avLst/>
            <a:gdLst>
              <a:gd name="T0" fmla="*/ 125 w 137"/>
              <a:gd name="T1" fmla="*/ 398 h 405"/>
              <a:gd name="T2" fmla="*/ 123 w 137"/>
              <a:gd name="T3" fmla="*/ 349 h 405"/>
              <a:gd name="T4" fmla="*/ 115 w 137"/>
              <a:gd name="T5" fmla="*/ 296 h 405"/>
              <a:gd name="T6" fmla="*/ 117 w 137"/>
              <a:gd name="T7" fmla="*/ 266 h 405"/>
              <a:gd name="T8" fmla="*/ 116 w 137"/>
              <a:gd name="T9" fmla="*/ 215 h 405"/>
              <a:gd name="T10" fmla="*/ 106 w 137"/>
              <a:gd name="T11" fmla="*/ 214 h 405"/>
              <a:gd name="T12" fmla="*/ 102 w 137"/>
              <a:gd name="T13" fmla="*/ 196 h 405"/>
              <a:gd name="T14" fmla="*/ 91 w 137"/>
              <a:gd name="T15" fmla="*/ 191 h 405"/>
              <a:gd name="T16" fmla="*/ 106 w 137"/>
              <a:gd name="T17" fmla="*/ 142 h 405"/>
              <a:gd name="T18" fmla="*/ 124 w 137"/>
              <a:gd name="T19" fmla="*/ 83 h 405"/>
              <a:gd name="T20" fmla="*/ 100 w 137"/>
              <a:gd name="T21" fmla="*/ 108 h 405"/>
              <a:gd name="T22" fmla="*/ 94 w 137"/>
              <a:gd name="T23" fmla="*/ 54 h 405"/>
              <a:gd name="T24" fmla="*/ 83 w 137"/>
              <a:gd name="T25" fmla="*/ 3 h 405"/>
              <a:gd name="T26" fmla="*/ 75 w 137"/>
              <a:gd name="T27" fmla="*/ 30 h 405"/>
              <a:gd name="T28" fmla="*/ 74 w 137"/>
              <a:gd name="T29" fmla="*/ 68 h 405"/>
              <a:gd name="T30" fmla="*/ 56 w 137"/>
              <a:gd name="T31" fmla="*/ 4 h 405"/>
              <a:gd name="T32" fmla="*/ 51 w 137"/>
              <a:gd name="T33" fmla="*/ 30 h 405"/>
              <a:gd name="T34" fmla="*/ 53 w 137"/>
              <a:gd name="T35" fmla="*/ 64 h 405"/>
              <a:gd name="T36" fmla="*/ 37 w 137"/>
              <a:gd name="T37" fmla="*/ 12 h 405"/>
              <a:gd name="T38" fmla="*/ 30 w 137"/>
              <a:gd name="T39" fmla="*/ 36 h 405"/>
              <a:gd name="T40" fmla="*/ 33 w 137"/>
              <a:gd name="T41" fmla="*/ 78 h 405"/>
              <a:gd name="T42" fmla="*/ 17 w 137"/>
              <a:gd name="T43" fmla="*/ 35 h 405"/>
              <a:gd name="T44" fmla="*/ 13 w 137"/>
              <a:gd name="T45" fmla="*/ 69 h 405"/>
              <a:gd name="T46" fmla="*/ 11 w 137"/>
              <a:gd name="T47" fmla="*/ 98 h 405"/>
              <a:gd name="T48" fmla="*/ 18 w 137"/>
              <a:gd name="T49" fmla="*/ 147 h 405"/>
              <a:gd name="T50" fmla="*/ 27 w 137"/>
              <a:gd name="T51" fmla="*/ 166 h 405"/>
              <a:gd name="T52" fmla="*/ 33 w 137"/>
              <a:gd name="T53" fmla="*/ 184 h 405"/>
              <a:gd name="T54" fmla="*/ 30 w 137"/>
              <a:gd name="T55" fmla="*/ 200 h 405"/>
              <a:gd name="T56" fmla="*/ 11 w 137"/>
              <a:gd name="T57" fmla="*/ 207 h 405"/>
              <a:gd name="T58" fmla="*/ 10 w 137"/>
              <a:gd name="T59" fmla="*/ 315 h 405"/>
              <a:gd name="T60" fmla="*/ 9 w 137"/>
              <a:gd name="T61" fmla="*/ 367 h 405"/>
              <a:gd name="T62" fmla="*/ 13 w 137"/>
              <a:gd name="T63" fmla="*/ 405 h 405"/>
              <a:gd name="T64" fmla="*/ 128 w 137"/>
              <a:gd name="T65" fmla="*/ 405 h 405"/>
              <a:gd name="T66" fmla="*/ 125 w 137"/>
              <a:gd name="T67" fmla="*/ 398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7" h="405">
                <a:moveTo>
                  <a:pt x="125" y="398"/>
                </a:moveTo>
                <a:cubicBezTo>
                  <a:pt x="123" y="392"/>
                  <a:pt x="124" y="373"/>
                  <a:pt x="123" y="349"/>
                </a:cubicBezTo>
                <a:cubicBezTo>
                  <a:pt x="122" y="333"/>
                  <a:pt x="115" y="314"/>
                  <a:pt x="115" y="296"/>
                </a:cubicBezTo>
                <a:cubicBezTo>
                  <a:pt x="115" y="285"/>
                  <a:pt x="117" y="276"/>
                  <a:pt x="117" y="266"/>
                </a:cubicBezTo>
                <a:cubicBezTo>
                  <a:pt x="116" y="237"/>
                  <a:pt x="116" y="215"/>
                  <a:pt x="116" y="215"/>
                </a:cubicBezTo>
                <a:cubicBezTo>
                  <a:pt x="116" y="215"/>
                  <a:pt x="113" y="213"/>
                  <a:pt x="106" y="214"/>
                </a:cubicBezTo>
                <a:cubicBezTo>
                  <a:pt x="100" y="214"/>
                  <a:pt x="102" y="202"/>
                  <a:pt x="102" y="196"/>
                </a:cubicBezTo>
                <a:cubicBezTo>
                  <a:pt x="102" y="189"/>
                  <a:pt x="95" y="196"/>
                  <a:pt x="91" y="191"/>
                </a:cubicBezTo>
                <a:cubicBezTo>
                  <a:pt x="86" y="187"/>
                  <a:pt x="95" y="159"/>
                  <a:pt x="106" y="142"/>
                </a:cubicBezTo>
                <a:cubicBezTo>
                  <a:pt x="117" y="126"/>
                  <a:pt x="137" y="88"/>
                  <a:pt x="124" y="83"/>
                </a:cubicBezTo>
                <a:cubicBezTo>
                  <a:pt x="113" y="78"/>
                  <a:pt x="105" y="100"/>
                  <a:pt x="100" y="108"/>
                </a:cubicBezTo>
                <a:cubicBezTo>
                  <a:pt x="97" y="114"/>
                  <a:pt x="95" y="85"/>
                  <a:pt x="94" y="54"/>
                </a:cubicBezTo>
                <a:cubicBezTo>
                  <a:pt x="94" y="31"/>
                  <a:pt x="94" y="3"/>
                  <a:pt x="83" y="3"/>
                </a:cubicBezTo>
                <a:cubicBezTo>
                  <a:pt x="72" y="3"/>
                  <a:pt x="75" y="15"/>
                  <a:pt x="75" y="30"/>
                </a:cubicBezTo>
                <a:cubicBezTo>
                  <a:pt x="74" y="30"/>
                  <a:pt x="74" y="68"/>
                  <a:pt x="74" y="68"/>
                </a:cubicBezTo>
                <a:cubicBezTo>
                  <a:pt x="71" y="49"/>
                  <a:pt x="69" y="0"/>
                  <a:pt x="56" y="4"/>
                </a:cubicBezTo>
                <a:cubicBezTo>
                  <a:pt x="46" y="6"/>
                  <a:pt x="50" y="16"/>
                  <a:pt x="51" y="30"/>
                </a:cubicBezTo>
                <a:cubicBezTo>
                  <a:pt x="51" y="30"/>
                  <a:pt x="53" y="63"/>
                  <a:pt x="53" y="64"/>
                </a:cubicBezTo>
                <a:cubicBezTo>
                  <a:pt x="54" y="94"/>
                  <a:pt x="50" y="11"/>
                  <a:pt x="37" y="12"/>
                </a:cubicBezTo>
                <a:cubicBezTo>
                  <a:pt x="29" y="13"/>
                  <a:pt x="28" y="18"/>
                  <a:pt x="30" y="36"/>
                </a:cubicBezTo>
                <a:cubicBezTo>
                  <a:pt x="29" y="36"/>
                  <a:pt x="34" y="78"/>
                  <a:pt x="33" y="78"/>
                </a:cubicBezTo>
                <a:cubicBezTo>
                  <a:pt x="31" y="72"/>
                  <a:pt x="27" y="32"/>
                  <a:pt x="17" y="35"/>
                </a:cubicBezTo>
                <a:cubicBezTo>
                  <a:pt x="7" y="37"/>
                  <a:pt x="13" y="63"/>
                  <a:pt x="13" y="69"/>
                </a:cubicBezTo>
                <a:cubicBezTo>
                  <a:pt x="13" y="69"/>
                  <a:pt x="12" y="90"/>
                  <a:pt x="11" y="98"/>
                </a:cubicBezTo>
                <a:cubicBezTo>
                  <a:pt x="10" y="119"/>
                  <a:pt x="10" y="124"/>
                  <a:pt x="18" y="147"/>
                </a:cubicBezTo>
                <a:cubicBezTo>
                  <a:pt x="20" y="153"/>
                  <a:pt x="23" y="160"/>
                  <a:pt x="27" y="166"/>
                </a:cubicBezTo>
                <a:cubicBezTo>
                  <a:pt x="30" y="172"/>
                  <a:pt x="33" y="177"/>
                  <a:pt x="33" y="184"/>
                </a:cubicBezTo>
                <a:cubicBezTo>
                  <a:pt x="34" y="190"/>
                  <a:pt x="34" y="195"/>
                  <a:pt x="30" y="200"/>
                </a:cubicBezTo>
                <a:cubicBezTo>
                  <a:pt x="24" y="207"/>
                  <a:pt x="14" y="197"/>
                  <a:pt x="11" y="207"/>
                </a:cubicBezTo>
                <a:cubicBezTo>
                  <a:pt x="6" y="220"/>
                  <a:pt x="0" y="265"/>
                  <a:pt x="10" y="315"/>
                </a:cubicBezTo>
                <a:cubicBezTo>
                  <a:pt x="14" y="335"/>
                  <a:pt x="8" y="346"/>
                  <a:pt x="9" y="367"/>
                </a:cubicBezTo>
                <a:cubicBezTo>
                  <a:pt x="10" y="376"/>
                  <a:pt x="11" y="391"/>
                  <a:pt x="13" y="405"/>
                </a:cubicBezTo>
                <a:cubicBezTo>
                  <a:pt x="128" y="405"/>
                  <a:pt x="128" y="405"/>
                  <a:pt x="128" y="405"/>
                </a:cubicBezTo>
                <a:cubicBezTo>
                  <a:pt x="127" y="403"/>
                  <a:pt x="126" y="401"/>
                  <a:pt x="125" y="39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hand"/>
          <p:cNvSpPr>
            <a:spLocks/>
          </p:cNvSpPr>
          <p:nvPr/>
        </p:nvSpPr>
        <p:spPr bwMode="auto">
          <a:xfrm>
            <a:off x="8734425" y="5661024"/>
            <a:ext cx="419100" cy="1196975"/>
          </a:xfrm>
          <a:custGeom>
            <a:avLst/>
            <a:gdLst>
              <a:gd name="T0" fmla="*/ 123 w 130"/>
              <a:gd name="T1" fmla="*/ 367 h 370"/>
              <a:gd name="T2" fmla="*/ 120 w 130"/>
              <a:gd name="T3" fmla="*/ 314 h 370"/>
              <a:gd name="T4" fmla="*/ 123 w 130"/>
              <a:gd name="T5" fmla="*/ 207 h 370"/>
              <a:gd name="T6" fmla="*/ 104 w 130"/>
              <a:gd name="T7" fmla="*/ 203 h 370"/>
              <a:gd name="T8" fmla="*/ 101 w 130"/>
              <a:gd name="T9" fmla="*/ 184 h 370"/>
              <a:gd name="T10" fmla="*/ 108 w 130"/>
              <a:gd name="T11" fmla="*/ 166 h 370"/>
              <a:gd name="T12" fmla="*/ 116 w 130"/>
              <a:gd name="T13" fmla="*/ 147 h 370"/>
              <a:gd name="T14" fmla="*/ 121 w 130"/>
              <a:gd name="T15" fmla="*/ 93 h 370"/>
              <a:gd name="T16" fmla="*/ 122 w 130"/>
              <a:gd name="T17" fmla="*/ 69 h 370"/>
              <a:gd name="T18" fmla="*/ 118 w 130"/>
              <a:gd name="T19" fmla="*/ 35 h 370"/>
              <a:gd name="T20" fmla="*/ 102 w 130"/>
              <a:gd name="T21" fmla="*/ 78 h 370"/>
              <a:gd name="T22" fmla="*/ 106 w 130"/>
              <a:gd name="T23" fmla="*/ 36 h 370"/>
              <a:gd name="T24" fmla="*/ 99 w 130"/>
              <a:gd name="T25" fmla="*/ 12 h 370"/>
              <a:gd name="T26" fmla="*/ 82 w 130"/>
              <a:gd name="T27" fmla="*/ 63 h 370"/>
              <a:gd name="T28" fmla="*/ 84 w 130"/>
              <a:gd name="T29" fmla="*/ 30 h 370"/>
              <a:gd name="T30" fmla="*/ 80 w 130"/>
              <a:gd name="T31" fmla="*/ 3 h 370"/>
              <a:gd name="T32" fmla="*/ 61 w 130"/>
              <a:gd name="T33" fmla="*/ 67 h 370"/>
              <a:gd name="T34" fmla="*/ 61 w 130"/>
              <a:gd name="T35" fmla="*/ 30 h 370"/>
              <a:gd name="T36" fmla="*/ 53 w 130"/>
              <a:gd name="T37" fmla="*/ 3 h 370"/>
              <a:gd name="T38" fmla="*/ 41 w 130"/>
              <a:gd name="T39" fmla="*/ 53 h 370"/>
              <a:gd name="T40" fmla="*/ 32 w 130"/>
              <a:gd name="T41" fmla="*/ 107 h 370"/>
              <a:gd name="T42" fmla="*/ 12 w 130"/>
              <a:gd name="T43" fmla="*/ 80 h 370"/>
              <a:gd name="T44" fmla="*/ 29 w 130"/>
              <a:gd name="T45" fmla="*/ 141 h 370"/>
              <a:gd name="T46" fmla="*/ 43 w 130"/>
              <a:gd name="T47" fmla="*/ 191 h 370"/>
              <a:gd name="T48" fmla="*/ 35 w 130"/>
              <a:gd name="T49" fmla="*/ 194 h 370"/>
              <a:gd name="T50" fmla="*/ 27 w 130"/>
              <a:gd name="T51" fmla="*/ 210 h 370"/>
              <a:gd name="T52" fmla="*/ 17 w 130"/>
              <a:gd name="T53" fmla="*/ 214 h 370"/>
              <a:gd name="T54" fmla="*/ 11 w 130"/>
              <a:gd name="T55" fmla="*/ 370 h 370"/>
              <a:gd name="T56" fmla="*/ 123 w 130"/>
              <a:gd name="T57" fmla="*/ 370 h 370"/>
              <a:gd name="T58" fmla="*/ 123 w 130"/>
              <a:gd name="T59" fmla="*/ 367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0" h="370">
                <a:moveTo>
                  <a:pt x="123" y="367"/>
                </a:moveTo>
                <a:cubicBezTo>
                  <a:pt x="124" y="346"/>
                  <a:pt x="116" y="333"/>
                  <a:pt x="120" y="314"/>
                </a:cubicBezTo>
                <a:cubicBezTo>
                  <a:pt x="130" y="264"/>
                  <a:pt x="127" y="221"/>
                  <a:pt x="123" y="207"/>
                </a:cubicBezTo>
                <a:cubicBezTo>
                  <a:pt x="120" y="197"/>
                  <a:pt x="110" y="210"/>
                  <a:pt x="104" y="203"/>
                </a:cubicBezTo>
                <a:cubicBezTo>
                  <a:pt x="100" y="198"/>
                  <a:pt x="100" y="190"/>
                  <a:pt x="101" y="184"/>
                </a:cubicBezTo>
                <a:cubicBezTo>
                  <a:pt x="101" y="177"/>
                  <a:pt x="104" y="172"/>
                  <a:pt x="108" y="166"/>
                </a:cubicBezTo>
                <a:cubicBezTo>
                  <a:pt x="111" y="160"/>
                  <a:pt x="114" y="153"/>
                  <a:pt x="116" y="147"/>
                </a:cubicBezTo>
                <a:cubicBezTo>
                  <a:pt x="124" y="124"/>
                  <a:pt x="122" y="114"/>
                  <a:pt x="121" y="93"/>
                </a:cubicBezTo>
                <a:cubicBezTo>
                  <a:pt x="120" y="85"/>
                  <a:pt x="122" y="69"/>
                  <a:pt x="122" y="69"/>
                </a:cubicBezTo>
                <a:cubicBezTo>
                  <a:pt x="123" y="63"/>
                  <a:pt x="128" y="37"/>
                  <a:pt x="118" y="35"/>
                </a:cubicBezTo>
                <a:cubicBezTo>
                  <a:pt x="109" y="32"/>
                  <a:pt x="104" y="72"/>
                  <a:pt x="102" y="78"/>
                </a:cubicBezTo>
                <a:cubicBezTo>
                  <a:pt x="102" y="78"/>
                  <a:pt x="107" y="36"/>
                  <a:pt x="106" y="36"/>
                </a:cubicBezTo>
                <a:cubicBezTo>
                  <a:pt x="108" y="18"/>
                  <a:pt x="107" y="13"/>
                  <a:pt x="99" y="12"/>
                </a:cubicBezTo>
                <a:cubicBezTo>
                  <a:pt x="86" y="10"/>
                  <a:pt x="81" y="94"/>
                  <a:pt x="82" y="63"/>
                </a:cubicBezTo>
                <a:cubicBezTo>
                  <a:pt x="82" y="63"/>
                  <a:pt x="85" y="30"/>
                  <a:pt x="84" y="30"/>
                </a:cubicBezTo>
                <a:cubicBezTo>
                  <a:pt x="86" y="16"/>
                  <a:pt x="89" y="6"/>
                  <a:pt x="80" y="3"/>
                </a:cubicBezTo>
                <a:cubicBezTo>
                  <a:pt x="67" y="0"/>
                  <a:pt x="65" y="48"/>
                  <a:pt x="61" y="67"/>
                </a:cubicBezTo>
                <a:cubicBezTo>
                  <a:pt x="61" y="67"/>
                  <a:pt x="61" y="30"/>
                  <a:pt x="61" y="30"/>
                </a:cubicBezTo>
                <a:cubicBezTo>
                  <a:pt x="60" y="14"/>
                  <a:pt x="64" y="3"/>
                  <a:pt x="53" y="3"/>
                </a:cubicBezTo>
                <a:cubicBezTo>
                  <a:pt x="42" y="2"/>
                  <a:pt x="42" y="30"/>
                  <a:pt x="41" y="53"/>
                </a:cubicBezTo>
                <a:cubicBezTo>
                  <a:pt x="40" y="84"/>
                  <a:pt x="36" y="114"/>
                  <a:pt x="32" y="107"/>
                </a:cubicBezTo>
                <a:cubicBezTo>
                  <a:pt x="28" y="100"/>
                  <a:pt x="24" y="75"/>
                  <a:pt x="12" y="80"/>
                </a:cubicBezTo>
                <a:cubicBezTo>
                  <a:pt x="0" y="86"/>
                  <a:pt x="18" y="125"/>
                  <a:pt x="29" y="141"/>
                </a:cubicBezTo>
                <a:cubicBezTo>
                  <a:pt x="39" y="158"/>
                  <a:pt x="48" y="186"/>
                  <a:pt x="43" y="191"/>
                </a:cubicBezTo>
                <a:cubicBezTo>
                  <a:pt x="39" y="195"/>
                  <a:pt x="35" y="187"/>
                  <a:pt x="35" y="194"/>
                </a:cubicBezTo>
                <a:cubicBezTo>
                  <a:pt x="34" y="201"/>
                  <a:pt x="33" y="210"/>
                  <a:pt x="27" y="210"/>
                </a:cubicBezTo>
                <a:cubicBezTo>
                  <a:pt x="20" y="209"/>
                  <a:pt x="17" y="214"/>
                  <a:pt x="17" y="214"/>
                </a:cubicBezTo>
                <a:cubicBezTo>
                  <a:pt x="17" y="214"/>
                  <a:pt x="16" y="318"/>
                  <a:pt x="11" y="370"/>
                </a:cubicBezTo>
                <a:cubicBezTo>
                  <a:pt x="123" y="370"/>
                  <a:pt x="123" y="370"/>
                  <a:pt x="123" y="370"/>
                </a:cubicBezTo>
                <a:cubicBezTo>
                  <a:pt x="123" y="369"/>
                  <a:pt x="123" y="368"/>
                  <a:pt x="123" y="36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hand"/>
          <p:cNvSpPr>
            <a:spLocks/>
          </p:cNvSpPr>
          <p:nvPr/>
        </p:nvSpPr>
        <p:spPr bwMode="auto">
          <a:xfrm>
            <a:off x="7858027" y="5789612"/>
            <a:ext cx="433388" cy="1068388"/>
          </a:xfrm>
          <a:custGeom>
            <a:avLst/>
            <a:gdLst>
              <a:gd name="T0" fmla="*/ 115 w 134"/>
              <a:gd name="T1" fmla="*/ 295 h 330"/>
              <a:gd name="T2" fmla="*/ 117 w 134"/>
              <a:gd name="T3" fmla="*/ 266 h 330"/>
              <a:gd name="T4" fmla="*/ 115 w 134"/>
              <a:gd name="T5" fmla="*/ 215 h 330"/>
              <a:gd name="T6" fmla="*/ 105 w 134"/>
              <a:gd name="T7" fmla="*/ 213 h 330"/>
              <a:gd name="T8" fmla="*/ 101 w 134"/>
              <a:gd name="T9" fmla="*/ 195 h 330"/>
              <a:gd name="T10" fmla="*/ 90 w 134"/>
              <a:gd name="T11" fmla="*/ 191 h 330"/>
              <a:gd name="T12" fmla="*/ 104 w 134"/>
              <a:gd name="T13" fmla="*/ 142 h 330"/>
              <a:gd name="T14" fmla="*/ 122 w 134"/>
              <a:gd name="T15" fmla="*/ 82 h 330"/>
              <a:gd name="T16" fmla="*/ 98 w 134"/>
              <a:gd name="T17" fmla="*/ 107 h 330"/>
              <a:gd name="T18" fmla="*/ 91 w 134"/>
              <a:gd name="T19" fmla="*/ 54 h 330"/>
              <a:gd name="T20" fmla="*/ 79 w 134"/>
              <a:gd name="T21" fmla="*/ 3 h 330"/>
              <a:gd name="T22" fmla="*/ 71 w 134"/>
              <a:gd name="T23" fmla="*/ 31 h 330"/>
              <a:gd name="T24" fmla="*/ 71 w 134"/>
              <a:gd name="T25" fmla="*/ 68 h 330"/>
              <a:gd name="T26" fmla="*/ 52 w 134"/>
              <a:gd name="T27" fmla="*/ 4 h 330"/>
              <a:gd name="T28" fmla="*/ 47 w 134"/>
              <a:gd name="T29" fmla="*/ 31 h 330"/>
              <a:gd name="T30" fmla="*/ 50 w 134"/>
              <a:gd name="T31" fmla="*/ 64 h 330"/>
              <a:gd name="T32" fmla="*/ 33 w 134"/>
              <a:gd name="T33" fmla="*/ 13 h 330"/>
              <a:gd name="T34" fmla="*/ 26 w 134"/>
              <a:gd name="T35" fmla="*/ 37 h 330"/>
              <a:gd name="T36" fmla="*/ 30 w 134"/>
              <a:gd name="T37" fmla="*/ 79 h 330"/>
              <a:gd name="T38" fmla="*/ 14 w 134"/>
              <a:gd name="T39" fmla="*/ 36 h 330"/>
              <a:gd name="T40" fmla="*/ 10 w 134"/>
              <a:gd name="T41" fmla="*/ 70 h 330"/>
              <a:gd name="T42" fmla="*/ 9 w 134"/>
              <a:gd name="T43" fmla="*/ 99 h 330"/>
              <a:gd name="T44" fmla="*/ 16 w 134"/>
              <a:gd name="T45" fmla="*/ 148 h 330"/>
              <a:gd name="T46" fmla="*/ 25 w 134"/>
              <a:gd name="T47" fmla="*/ 167 h 330"/>
              <a:gd name="T48" fmla="*/ 32 w 134"/>
              <a:gd name="T49" fmla="*/ 185 h 330"/>
              <a:gd name="T50" fmla="*/ 29 w 134"/>
              <a:gd name="T51" fmla="*/ 201 h 330"/>
              <a:gd name="T52" fmla="*/ 10 w 134"/>
              <a:gd name="T53" fmla="*/ 208 h 330"/>
              <a:gd name="T54" fmla="*/ 11 w 134"/>
              <a:gd name="T55" fmla="*/ 316 h 330"/>
              <a:gd name="T56" fmla="*/ 12 w 134"/>
              <a:gd name="T57" fmla="*/ 330 h 330"/>
              <a:gd name="T58" fmla="*/ 121 w 134"/>
              <a:gd name="T59" fmla="*/ 330 h 330"/>
              <a:gd name="T60" fmla="*/ 115 w 134"/>
              <a:gd name="T61" fmla="*/ 295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4" h="330">
                <a:moveTo>
                  <a:pt x="115" y="295"/>
                </a:moveTo>
                <a:cubicBezTo>
                  <a:pt x="115" y="285"/>
                  <a:pt x="117" y="275"/>
                  <a:pt x="117" y="266"/>
                </a:cubicBezTo>
                <a:cubicBezTo>
                  <a:pt x="116" y="237"/>
                  <a:pt x="115" y="215"/>
                  <a:pt x="115" y="215"/>
                </a:cubicBezTo>
                <a:cubicBezTo>
                  <a:pt x="115" y="215"/>
                  <a:pt x="112" y="212"/>
                  <a:pt x="105" y="213"/>
                </a:cubicBezTo>
                <a:cubicBezTo>
                  <a:pt x="99" y="214"/>
                  <a:pt x="101" y="202"/>
                  <a:pt x="101" y="195"/>
                </a:cubicBezTo>
                <a:cubicBezTo>
                  <a:pt x="100" y="188"/>
                  <a:pt x="94" y="196"/>
                  <a:pt x="90" y="191"/>
                </a:cubicBezTo>
                <a:cubicBezTo>
                  <a:pt x="85" y="187"/>
                  <a:pt x="93" y="158"/>
                  <a:pt x="104" y="142"/>
                </a:cubicBezTo>
                <a:cubicBezTo>
                  <a:pt x="114" y="125"/>
                  <a:pt x="134" y="88"/>
                  <a:pt x="122" y="82"/>
                </a:cubicBezTo>
                <a:cubicBezTo>
                  <a:pt x="110" y="77"/>
                  <a:pt x="102" y="100"/>
                  <a:pt x="98" y="107"/>
                </a:cubicBezTo>
                <a:cubicBezTo>
                  <a:pt x="94" y="114"/>
                  <a:pt x="92" y="84"/>
                  <a:pt x="91" y="54"/>
                </a:cubicBezTo>
                <a:cubicBezTo>
                  <a:pt x="90" y="31"/>
                  <a:pt x="90" y="3"/>
                  <a:pt x="79" y="3"/>
                </a:cubicBezTo>
                <a:cubicBezTo>
                  <a:pt x="68" y="3"/>
                  <a:pt x="71" y="15"/>
                  <a:pt x="71" y="31"/>
                </a:cubicBezTo>
                <a:cubicBezTo>
                  <a:pt x="71" y="31"/>
                  <a:pt x="71" y="68"/>
                  <a:pt x="71" y="68"/>
                </a:cubicBezTo>
                <a:cubicBezTo>
                  <a:pt x="67" y="49"/>
                  <a:pt x="65" y="0"/>
                  <a:pt x="52" y="4"/>
                </a:cubicBezTo>
                <a:cubicBezTo>
                  <a:pt x="42" y="7"/>
                  <a:pt x="46" y="17"/>
                  <a:pt x="47" y="31"/>
                </a:cubicBezTo>
                <a:cubicBezTo>
                  <a:pt x="47" y="31"/>
                  <a:pt x="50" y="64"/>
                  <a:pt x="50" y="64"/>
                </a:cubicBezTo>
                <a:cubicBezTo>
                  <a:pt x="51" y="94"/>
                  <a:pt x="46" y="11"/>
                  <a:pt x="33" y="13"/>
                </a:cubicBezTo>
                <a:cubicBezTo>
                  <a:pt x="25" y="14"/>
                  <a:pt x="24" y="19"/>
                  <a:pt x="26" y="37"/>
                </a:cubicBezTo>
                <a:cubicBezTo>
                  <a:pt x="25" y="37"/>
                  <a:pt x="31" y="78"/>
                  <a:pt x="30" y="79"/>
                </a:cubicBezTo>
                <a:cubicBezTo>
                  <a:pt x="28" y="73"/>
                  <a:pt x="23" y="33"/>
                  <a:pt x="14" y="36"/>
                </a:cubicBezTo>
                <a:cubicBezTo>
                  <a:pt x="4" y="38"/>
                  <a:pt x="9" y="64"/>
                  <a:pt x="10" y="70"/>
                </a:cubicBezTo>
                <a:cubicBezTo>
                  <a:pt x="10" y="70"/>
                  <a:pt x="9" y="91"/>
                  <a:pt x="9" y="99"/>
                </a:cubicBezTo>
                <a:cubicBezTo>
                  <a:pt x="7" y="120"/>
                  <a:pt x="8" y="125"/>
                  <a:pt x="16" y="148"/>
                </a:cubicBezTo>
                <a:cubicBezTo>
                  <a:pt x="19" y="154"/>
                  <a:pt x="21" y="161"/>
                  <a:pt x="25" y="167"/>
                </a:cubicBezTo>
                <a:cubicBezTo>
                  <a:pt x="29" y="173"/>
                  <a:pt x="32" y="178"/>
                  <a:pt x="32" y="185"/>
                </a:cubicBezTo>
                <a:cubicBezTo>
                  <a:pt x="32" y="191"/>
                  <a:pt x="33" y="196"/>
                  <a:pt x="29" y="201"/>
                </a:cubicBezTo>
                <a:cubicBezTo>
                  <a:pt x="23" y="208"/>
                  <a:pt x="13" y="198"/>
                  <a:pt x="10" y="208"/>
                </a:cubicBezTo>
                <a:cubicBezTo>
                  <a:pt x="6" y="222"/>
                  <a:pt x="0" y="266"/>
                  <a:pt x="11" y="316"/>
                </a:cubicBezTo>
                <a:cubicBezTo>
                  <a:pt x="12" y="321"/>
                  <a:pt x="12" y="326"/>
                  <a:pt x="12" y="330"/>
                </a:cubicBezTo>
                <a:cubicBezTo>
                  <a:pt x="121" y="330"/>
                  <a:pt x="121" y="330"/>
                  <a:pt x="121" y="330"/>
                </a:cubicBezTo>
                <a:cubicBezTo>
                  <a:pt x="119" y="318"/>
                  <a:pt x="116" y="307"/>
                  <a:pt x="115" y="29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hand"/>
          <p:cNvSpPr>
            <a:spLocks/>
          </p:cNvSpPr>
          <p:nvPr/>
        </p:nvSpPr>
        <p:spPr bwMode="auto">
          <a:xfrm>
            <a:off x="-25302" y="5557837"/>
            <a:ext cx="434975" cy="1300163"/>
          </a:xfrm>
          <a:custGeom>
            <a:avLst/>
            <a:gdLst>
              <a:gd name="T0" fmla="*/ 133 w 135"/>
              <a:gd name="T1" fmla="*/ 395 h 402"/>
              <a:gd name="T2" fmla="*/ 128 w 135"/>
              <a:gd name="T3" fmla="*/ 346 h 402"/>
              <a:gd name="T4" fmla="*/ 118 w 135"/>
              <a:gd name="T5" fmla="*/ 293 h 402"/>
              <a:gd name="T6" fmla="*/ 119 w 135"/>
              <a:gd name="T7" fmla="*/ 264 h 402"/>
              <a:gd name="T8" fmla="*/ 116 w 135"/>
              <a:gd name="T9" fmla="*/ 213 h 402"/>
              <a:gd name="T10" fmla="*/ 106 w 135"/>
              <a:gd name="T11" fmla="*/ 212 h 402"/>
              <a:gd name="T12" fmla="*/ 101 w 135"/>
              <a:gd name="T13" fmla="*/ 194 h 402"/>
              <a:gd name="T14" fmla="*/ 90 w 135"/>
              <a:gd name="T15" fmla="*/ 190 h 402"/>
              <a:gd name="T16" fmla="*/ 103 w 135"/>
              <a:gd name="T17" fmla="*/ 140 h 402"/>
              <a:gd name="T18" fmla="*/ 119 w 135"/>
              <a:gd name="T19" fmla="*/ 80 h 402"/>
              <a:gd name="T20" fmla="*/ 96 w 135"/>
              <a:gd name="T21" fmla="*/ 106 h 402"/>
              <a:gd name="T22" fmla="*/ 87 w 135"/>
              <a:gd name="T23" fmla="*/ 53 h 402"/>
              <a:gd name="T24" fmla="*/ 74 w 135"/>
              <a:gd name="T25" fmla="*/ 2 h 402"/>
              <a:gd name="T26" fmla="*/ 67 w 135"/>
              <a:gd name="T27" fmla="*/ 30 h 402"/>
              <a:gd name="T28" fmla="*/ 67 w 135"/>
              <a:gd name="T29" fmla="*/ 67 h 402"/>
              <a:gd name="T30" fmla="*/ 47 w 135"/>
              <a:gd name="T31" fmla="*/ 4 h 402"/>
              <a:gd name="T32" fmla="*/ 43 w 135"/>
              <a:gd name="T33" fmla="*/ 30 h 402"/>
              <a:gd name="T34" fmla="*/ 46 w 135"/>
              <a:gd name="T35" fmla="*/ 64 h 402"/>
              <a:gd name="T36" fmla="*/ 28 w 135"/>
              <a:gd name="T37" fmla="*/ 13 h 402"/>
              <a:gd name="T38" fmla="*/ 22 w 135"/>
              <a:gd name="T39" fmla="*/ 37 h 402"/>
              <a:gd name="T40" fmla="*/ 27 w 135"/>
              <a:gd name="T41" fmla="*/ 79 h 402"/>
              <a:gd name="T42" fmla="*/ 10 w 135"/>
              <a:gd name="T43" fmla="*/ 37 h 402"/>
              <a:gd name="T44" fmla="*/ 7 w 135"/>
              <a:gd name="T45" fmla="*/ 71 h 402"/>
              <a:gd name="T46" fmla="*/ 6 w 135"/>
              <a:gd name="T47" fmla="*/ 100 h 402"/>
              <a:gd name="T48" fmla="*/ 15 w 135"/>
              <a:gd name="T49" fmla="*/ 148 h 402"/>
              <a:gd name="T50" fmla="*/ 24 w 135"/>
              <a:gd name="T51" fmla="*/ 167 h 402"/>
              <a:gd name="T52" fmla="*/ 32 w 135"/>
              <a:gd name="T53" fmla="*/ 185 h 402"/>
              <a:gd name="T54" fmla="*/ 29 w 135"/>
              <a:gd name="T55" fmla="*/ 201 h 402"/>
              <a:gd name="T56" fmla="*/ 11 w 135"/>
              <a:gd name="T57" fmla="*/ 209 h 402"/>
              <a:gd name="T58" fmla="*/ 14 w 135"/>
              <a:gd name="T59" fmla="*/ 317 h 402"/>
              <a:gd name="T60" fmla="*/ 15 w 135"/>
              <a:gd name="T61" fmla="*/ 369 h 402"/>
              <a:gd name="T62" fmla="*/ 20 w 135"/>
              <a:gd name="T63" fmla="*/ 402 h 402"/>
              <a:gd name="T64" fmla="*/ 135 w 135"/>
              <a:gd name="T65" fmla="*/ 402 h 402"/>
              <a:gd name="T66" fmla="*/ 133 w 135"/>
              <a:gd name="T67" fmla="*/ 39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5" h="402">
                <a:moveTo>
                  <a:pt x="133" y="395"/>
                </a:moveTo>
                <a:cubicBezTo>
                  <a:pt x="130" y="389"/>
                  <a:pt x="130" y="370"/>
                  <a:pt x="128" y="346"/>
                </a:cubicBezTo>
                <a:cubicBezTo>
                  <a:pt x="127" y="330"/>
                  <a:pt x="119" y="311"/>
                  <a:pt x="118" y="293"/>
                </a:cubicBezTo>
                <a:cubicBezTo>
                  <a:pt x="117" y="283"/>
                  <a:pt x="119" y="273"/>
                  <a:pt x="119" y="264"/>
                </a:cubicBezTo>
                <a:cubicBezTo>
                  <a:pt x="117" y="235"/>
                  <a:pt x="116" y="213"/>
                  <a:pt x="116" y="213"/>
                </a:cubicBezTo>
                <a:cubicBezTo>
                  <a:pt x="116" y="213"/>
                  <a:pt x="113" y="211"/>
                  <a:pt x="106" y="212"/>
                </a:cubicBezTo>
                <a:cubicBezTo>
                  <a:pt x="99" y="213"/>
                  <a:pt x="101" y="201"/>
                  <a:pt x="101" y="194"/>
                </a:cubicBezTo>
                <a:cubicBezTo>
                  <a:pt x="100" y="187"/>
                  <a:pt x="94" y="194"/>
                  <a:pt x="90" y="190"/>
                </a:cubicBezTo>
                <a:cubicBezTo>
                  <a:pt x="85" y="186"/>
                  <a:pt x="93" y="157"/>
                  <a:pt x="103" y="140"/>
                </a:cubicBezTo>
                <a:cubicBezTo>
                  <a:pt x="113" y="123"/>
                  <a:pt x="132" y="85"/>
                  <a:pt x="119" y="80"/>
                </a:cubicBezTo>
                <a:cubicBezTo>
                  <a:pt x="107" y="76"/>
                  <a:pt x="100" y="98"/>
                  <a:pt x="96" y="106"/>
                </a:cubicBezTo>
                <a:cubicBezTo>
                  <a:pt x="92" y="113"/>
                  <a:pt x="89" y="83"/>
                  <a:pt x="87" y="53"/>
                </a:cubicBezTo>
                <a:cubicBezTo>
                  <a:pt x="86" y="30"/>
                  <a:pt x="85" y="2"/>
                  <a:pt x="74" y="2"/>
                </a:cubicBezTo>
                <a:cubicBezTo>
                  <a:pt x="63" y="3"/>
                  <a:pt x="67" y="14"/>
                  <a:pt x="67" y="30"/>
                </a:cubicBezTo>
                <a:cubicBezTo>
                  <a:pt x="67" y="30"/>
                  <a:pt x="68" y="67"/>
                  <a:pt x="67" y="67"/>
                </a:cubicBezTo>
                <a:cubicBezTo>
                  <a:pt x="64" y="48"/>
                  <a:pt x="60" y="0"/>
                  <a:pt x="47" y="4"/>
                </a:cubicBezTo>
                <a:cubicBezTo>
                  <a:pt x="38" y="7"/>
                  <a:pt x="42" y="17"/>
                  <a:pt x="43" y="30"/>
                </a:cubicBezTo>
                <a:cubicBezTo>
                  <a:pt x="43" y="31"/>
                  <a:pt x="47" y="64"/>
                  <a:pt x="46" y="64"/>
                </a:cubicBezTo>
                <a:cubicBezTo>
                  <a:pt x="49" y="94"/>
                  <a:pt x="41" y="11"/>
                  <a:pt x="28" y="13"/>
                </a:cubicBezTo>
                <a:cubicBezTo>
                  <a:pt x="20" y="15"/>
                  <a:pt x="19" y="19"/>
                  <a:pt x="22" y="37"/>
                </a:cubicBezTo>
                <a:cubicBezTo>
                  <a:pt x="21" y="37"/>
                  <a:pt x="28" y="79"/>
                  <a:pt x="27" y="79"/>
                </a:cubicBezTo>
                <a:cubicBezTo>
                  <a:pt x="25" y="73"/>
                  <a:pt x="19" y="34"/>
                  <a:pt x="10" y="37"/>
                </a:cubicBezTo>
                <a:cubicBezTo>
                  <a:pt x="0" y="40"/>
                  <a:pt x="6" y="65"/>
                  <a:pt x="7" y="71"/>
                </a:cubicBezTo>
                <a:cubicBezTo>
                  <a:pt x="7" y="71"/>
                  <a:pt x="7" y="92"/>
                  <a:pt x="6" y="100"/>
                </a:cubicBezTo>
                <a:cubicBezTo>
                  <a:pt x="6" y="121"/>
                  <a:pt x="7" y="126"/>
                  <a:pt x="15" y="148"/>
                </a:cubicBezTo>
                <a:cubicBezTo>
                  <a:pt x="18" y="155"/>
                  <a:pt x="21" y="161"/>
                  <a:pt x="24" y="167"/>
                </a:cubicBezTo>
                <a:cubicBezTo>
                  <a:pt x="28" y="173"/>
                  <a:pt x="31" y="178"/>
                  <a:pt x="32" y="185"/>
                </a:cubicBezTo>
                <a:cubicBezTo>
                  <a:pt x="32" y="191"/>
                  <a:pt x="33" y="196"/>
                  <a:pt x="29" y="201"/>
                </a:cubicBezTo>
                <a:cubicBezTo>
                  <a:pt x="23" y="208"/>
                  <a:pt x="13" y="199"/>
                  <a:pt x="11" y="209"/>
                </a:cubicBezTo>
                <a:cubicBezTo>
                  <a:pt x="6" y="223"/>
                  <a:pt x="2" y="267"/>
                  <a:pt x="14" y="317"/>
                </a:cubicBezTo>
                <a:cubicBezTo>
                  <a:pt x="18" y="336"/>
                  <a:pt x="13" y="348"/>
                  <a:pt x="15" y="369"/>
                </a:cubicBezTo>
                <a:cubicBezTo>
                  <a:pt x="16" y="377"/>
                  <a:pt x="18" y="390"/>
                  <a:pt x="20" y="402"/>
                </a:cubicBezTo>
                <a:cubicBezTo>
                  <a:pt x="135" y="402"/>
                  <a:pt x="135" y="402"/>
                  <a:pt x="135" y="402"/>
                </a:cubicBezTo>
                <a:cubicBezTo>
                  <a:pt x="134" y="400"/>
                  <a:pt x="134" y="398"/>
                  <a:pt x="133" y="39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" name="hand"/>
          <p:cNvSpPr>
            <a:spLocks/>
          </p:cNvSpPr>
          <p:nvPr/>
        </p:nvSpPr>
        <p:spPr bwMode="auto">
          <a:xfrm>
            <a:off x="1699213" y="5900737"/>
            <a:ext cx="471488" cy="957263"/>
          </a:xfrm>
          <a:custGeom>
            <a:avLst/>
            <a:gdLst>
              <a:gd name="T0" fmla="*/ 134 w 146"/>
              <a:gd name="T1" fmla="*/ 201 h 296"/>
              <a:gd name="T2" fmla="*/ 115 w 146"/>
              <a:gd name="T3" fmla="*/ 199 h 296"/>
              <a:gd name="T4" fmla="*/ 110 w 146"/>
              <a:gd name="T5" fmla="*/ 180 h 296"/>
              <a:gd name="T6" fmla="*/ 115 w 146"/>
              <a:gd name="T7" fmla="*/ 161 h 296"/>
              <a:gd name="T8" fmla="*/ 122 w 146"/>
              <a:gd name="T9" fmla="*/ 142 h 296"/>
              <a:gd name="T10" fmla="*/ 121 w 146"/>
              <a:gd name="T11" fmla="*/ 88 h 296"/>
              <a:gd name="T12" fmla="*/ 120 w 146"/>
              <a:gd name="T13" fmla="*/ 63 h 296"/>
              <a:gd name="T14" fmla="*/ 113 w 146"/>
              <a:gd name="T15" fmla="*/ 30 h 296"/>
              <a:gd name="T16" fmla="*/ 102 w 146"/>
              <a:gd name="T17" fmla="*/ 74 h 296"/>
              <a:gd name="T18" fmla="*/ 101 w 146"/>
              <a:gd name="T19" fmla="*/ 32 h 296"/>
              <a:gd name="T20" fmla="*/ 92 w 146"/>
              <a:gd name="T21" fmla="*/ 9 h 296"/>
              <a:gd name="T22" fmla="*/ 80 w 146"/>
              <a:gd name="T23" fmla="*/ 62 h 296"/>
              <a:gd name="T24" fmla="*/ 79 w 146"/>
              <a:gd name="T25" fmla="*/ 28 h 296"/>
              <a:gd name="T26" fmla="*/ 72 w 146"/>
              <a:gd name="T27" fmla="*/ 3 h 296"/>
              <a:gd name="T28" fmla="*/ 60 w 146"/>
              <a:gd name="T29" fmla="*/ 68 h 296"/>
              <a:gd name="T30" fmla="*/ 56 w 146"/>
              <a:gd name="T31" fmla="*/ 31 h 296"/>
              <a:gd name="T32" fmla="*/ 45 w 146"/>
              <a:gd name="T33" fmla="*/ 4 h 296"/>
              <a:gd name="T34" fmla="*/ 38 w 146"/>
              <a:gd name="T35" fmla="*/ 56 h 296"/>
              <a:gd name="T36" fmla="*/ 34 w 146"/>
              <a:gd name="T37" fmla="*/ 111 h 296"/>
              <a:gd name="T38" fmla="*/ 12 w 146"/>
              <a:gd name="T39" fmla="*/ 86 h 296"/>
              <a:gd name="T40" fmla="*/ 34 w 146"/>
              <a:gd name="T41" fmla="*/ 145 h 296"/>
              <a:gd name="T42" fmla="*/ 53 w 146"/>
              <a:gd name="T43" fmla="*/ 192 h 296"/>
              <a:gd name="T44" fmla="*/ 45 w 146"/>
              <a:gd name="T45" fmla="*/ 197 h 296"/>
              <a:gd name="T46" fmla="*/ 39 w 146"/>
              <a:gd name="T47" fmla="*/ 213 h 296"/>
              <a:gd name="T48" fmla="*/ 30 w 146"/>
              <a:gd name="T49" fmla="*/ 218 h 296"/>
              <a:gd name="T50" fmla="*/ 35 w 146"/>
              <a:gd name="T51" fmla="*/ 296 h 296"/>
              <a:gd name="T52" fmla="*/ 143 w 146"/>
              <a:gd name="T53" fmla="*/ 296 h 296"/>
              <a:gd name="T54" fmla="*/ 134 w 146"/>
              <a:gd name="T55" fmla="*/ 201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6" h="296">
                <a:moveTo>
                  <a:pt x="134" y="201"/>
                </a:moveTo>
                <a:cubicBezTo>
                  <a:pt x="130" y="191"/>
                  <a:pt x="121" y="205"/>
                  <a:pt x="115" y="199"/>
                </a:cubicBezTo>
                <a:cubicBezTo>
                  <a:pt x="111" y="195"/>
                  <a:pt x="110" y="186"/>
                  <a:pt x="110" y="180"/>
                </a:cubicBezTo>
                <a:cubicBezTo>
                  <a:pt x="110" y="173"/>
                  <a:pt x="112" y="168"/>
                  <a:pt x="115" y="161"/>
                </a:cubicBezTo>
                <a:cubicBezTo>
                  <a:pt x="118" y="155"/>
                  <a:pt x="120" y="148"/>
                  <a:pt x="122" y="142"/>
                </a:cubicBezTo>
                <a:cubicBezTo>
                  <a:pt x="128" y="119"/>
                  <a:pt x="125" y="109"/>
                  <a:pt x="121" y="88"/>
                </a:cubicBezTo>
                <a:cubicBezTo>
                  <a:pt x="120" y="80"/>
                  <a:pt x="120" y="63"/>
                  <a:pt x="120" y="63"/>
                </a:cubicBezTo>
                <a:cubicBezTo>
                  <a:pt x="120" y="58"/>
                  <a:pt x="123" y="32"/>
                  <a:pt x="113" y="30"/>
                </a:cubicBezTo>
                <a:cubicBezTo>
                  <a:pt x="104" y="28"/>
                  <a:pt x="103" y="68"/>
                  <a:pt x="102" y="74"/>
                </a:cubicBezTo>
                <a:cubicBezTo>
                  <a:pt x="101" y="74"/>
                  <a:pt x="102" y="32"/>
                  <a:pt x="101" y="32"/>
                </a:cubicBezTo>
                <a:cubicBezTo>
                  <a:pt x="101" y="14"/>
                  <a:pt x="100" y="10"/>
                  <a:pt x="92" y="9"/>
                </a:cubicBezTo>
                <a:cubicBezTo>
                  <a:pt x="79" y="9"/>
                  <a:pt x="82" y="92"/>
                  <a:pt x="80" y="62"/>
                </a:cubicBezTo>
                <a:cubicBezTo>
                  <a:pt x="80" y="62"/>
                  <a:pt x="80" y="28"/>
                  <a:pt x="79" y="28"/>
                </a:cubicBezTo>
                <a:cubicBezTo>
                  <a:pt x="79" y="14"/>
                  <a:pt x="82" y="4"/>
                  <a:pt x="72" y="3"/>
                </a:cubicBezTo>
                <a:cubicBezTo>
                  <a:pt x="58" y="0"/>
                  <a:pt x="61" y="48"/>
                  <a:pt x="60" y="68"/>
                </a:cubicBezTo>
                <a:cubicBezTo>
                  <a:pt x="59" y="68"/>
                  <a:pt x="56" y="31"/>
                  <a:pt x="56" y="31"/>
                </a:cubicBezTo>
                <a:cubicBezTo>
                  <a:pt x="54" y="15"/>
                  <a:pt x="56" y="3"/>
                  <a:pt x="45" y="4"/>
                </a:cubicBezTo>
                <a:cubicBezTo>
                  <a:pt x="34" y="5"/>
                  <a:pt x="37" y="33"/>
                  <a:pt x="38" y="56"/>
                </a:cubicBezTo>
                <a:cubicBezTo>
                  <a:pt x="40" y="86"/>
                  <a:pt x="39" y="117"/>
                  <a:pt x="34" y="111"/>
                </a:cubicBezTo>
                <a:cubicBezTo>
                  <a:pt x="30" y="103"/>
                  <a:pt x="23" y="80"/>
                  <a:pt x="12" y="86"/>
                </a:cubicBezTo>
                <a:cubicBezTo>
                  <a:pt x="0" y="92"/>
                  <a:pt x="22" y="129"/>
                  <a:pt x="34" y="145"/>
                </a:cubicBezTo>
                <a:cubicBezTo>
                  <a:pt x="46" y="160"/>
                  <a:pt x="57" y="187"/>
                  <a:pt x="53" y="192"/>
                </a:cubicBezTo>
                <a:cubicBezTo>
                  <a:pt x="49" y="197"/>
                  <a:pt x="45" y="190"/>
                  <a:pt x="45" y="197"/>
                </a:cubicBezTo>
                <a:cubicBezTo>
                  <a:pt x="46" y="203"/>
                  <a:pt x="45" y="213"/>
                  <a:pt x="39" y="213"/>
                </a:cubicBezTo>
                <a:cubicBezTo>
                  <a:pt x="32" y="213"/>
                  <a:pt x="30" y="218"/>
                  <a:pt x="30" y="218"/>
                </a:cubicBezTo>
                <a:cubicBezTo>
                  <a:pt x="30" y="218"/>
                  <a:pt x="33" y="255"/>
                  <a:pt x="35" y="296"/>
                </a:cubicBezTo>
                <a:cubicBezTo>
                  <a:pt x="143" y="296"/>
                  <a:pt x="143" y="296"/>
                  <a:pt x="143" y="296"/>
                </a:cubicBezTo>
                <a:cubicBezTo>
                  <a:pt x="146" y="250"/>
                  <a:pt x="140" y="213"/>
                  <a:pt x="134" y="20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hand"/>
          <p:cNvSpPr>
            <a:spLocks/>
          </p:cNvSpPr>
          <p:nvPr/>
        </p:nvSpPr>
        <p:spPr bwMode="auto">
          <a:xfrm>
            <a:off x="474170" y="5803801"/>
            <a:ext cx="477838" cy="1063625"/>
          </a:xfrm>
          <a:custGeom>
            <a:avLst/>
            <a:gdLst>
              <a:gd name="T0" fmla="*/ 35 w 148"/>
              <a:gd name="T1" fmla="*/ 298 h 329"/>
              <a:gd name="T2" fmla="*/ 31 w 148"/>
              <a:gd name="T3" fmla="*/ 269 h 329"/>
              <a:gd name="T4" fmla="*/ 29 w 148"/>
              <a:gd name="T5" fmla="*/ 218 h 329"/>
              <a:gd name="T6" fmla="*/ 39 w 148"/>
              <a:gd name="T7" fmla="*/ 215 h 329"/>
              <a:gd name="T8" fmla="*/ 42 w 148"/>
              <a:gd name="T9" fmla="*/ 197 h 329"/>
              <a:gd name="T10" fmla="*/ 53 w 148"/>
              <a:gd name="T11" fmla="*/ 192 h 329"/>
              <a:gd name="T12" fmla="*/ 35 w 148"/>
              <a:gd name="T13" fmla="*/ 144 h 329"/>
              <a:gd name="T14" fmla="*/ 13 w 148"/>
              <a:gd name="T15" fmla="*/ 86 h 329"/>
              <a:gd name="T16" fmla="*/ 38 w 148"/>
              <a:gd name="T17" fmla="*/ 110 h 329"/>
              <a:gd name="T18" fmla="*/ 41 w 148"/>
              <a:gd name="T19" fmla="*/ 56 h 329"/>
              <a:gd name="T20" fmla="*/ 50 w 148"/>
              <a:gd name="T21" fmla="*/ 4 h 329"/>
              <a:gd name="T22" fmla="*/ 59 w 148"/>
              <a:gd name="T23" fmla="*/ 31 h 329"/>
              <a:gd name="T24" fmla="*/ 62 w 148"/>
              <a:gd name="T25" fmla="*/ 68 h 329"/>
              <a:gd name="T26" fmla="*/ 77 w 148"/>
              <a:gd name="T27" fmla="*/ 3 h 329"/>
              <a:gd name="T28" fmla="*/ 83 w 148"/>
              <a:gd name="T29" fmla="*/ 29 h 329"/>
              <a:gd name="T30" fmla="*/ 83 w 148"/>
              <a:gd name="T31" fmla="*/ 63 h 329"/>
              <a:gd name="T32" fmla="*/ 96 w 148"/>
              <a:gd name="T33" fmla="*/ 10 h 329"/>
              <a:gd name="T34" fmla="*/ 105 w 148"/>
              <a:gd name="T35" fmla="*/ 34 h 329"/>
              <a:gd name="T36" fmla="*/ 104 w 148"/>
              <a:gd name="T37" fmla="*/ 76 h 329"/>
              <a:gd name="T38" fmla="*/ 117 w 148"/>
              <a:gd name="T39" fmla="*/ 32 h 329"/>
              <a:gd name="T40" fmla="*/ 123 w 148"/>
              <a:gd name="T41" fmla="*/ 65 h 329"/>
              <a:gd name="T42" fmla="*/ 127 w 148"/>
              <a:gd name="T43" fmla="*/ 95 h 329"/>
              <a:gd name="T44" fmla="*/ 123 w 148"/>
              <a:gd name="T45" fmla="*/ 144 h 329"/>
              <a:gd name="T46" fmla="*/ 115 w 148"/>
              <a:gd name="T47" fmla="*/ 163 h 329"/>
              <a:gd name="T48" fmla="*/ 110 w 148"/>
              <a:gd name="T49" fmla="*/ 182 h 329"/>
              <a:gd name="T50" fmla="*/ 114 w 148"/>
              <a:gd name="T51" fmla="*/ 198 h 329"/>
              <a:gd name="T52" fmla="*/ 133 w 148"/>
              <a:gd name="T53" fmla="*/ 203 h 329"/>
              <a:gd name="T54" fmla="*/ 141 w 148"/>
              <a:gd name="T55" fmla="*/ 311 h 329"/>
              <a:gd name="T56" fmla="*/ 141 w 148"/>
              <a:gd name="T57" fmla="*/ 329 h 329"/>
              <a:gd name="T58" fmla="*/ 32 w 148"/>
              <a:gd name="T59" fmla="*/ 329 h 329"/>
              <a:gd name="T60" fmla="*/ 35 w 148"/>
              <a:gd name="T61" fmla="*/ 29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48" h="329">
                <a:moveTo>
                  <a:pt x="35" y="298"/>
                </a:moveTo>
                <a:cubicBezTo>
                  <a:pt x="35" y="288"/>
                  <a:pt x="31" y="278"/>
                  <a:pt x="31" y="269"/>
                </a:cubicBezTo>
                <a:cubicBezTo>
                  <a:pt x="30" y="240"/>
                  <a:pt x="29" y="218"/>
                  <a:pt x="29" y="218"/>
                </a:cubicBezTo>
                <a:cubicBezTo>
                  <a:pt x="29" y="218"/>
                  <a:pt x="32" y="215"/>
                  <a:pt x="39" y="215"/>
                </a:cubicBezTo>
                <a:cubicBezTo>
                  <a:pt x="45" y="216"/>
                  <a:pt x="42" y="204"/>
                  <a:pt x="42" y="197"/>
                </a:cubicBezTo>
                <a:cubicBezTo>
                  <a:pt x="42" y="190"/>
                  <a:pt x="49" y="197"/>
                  <a:pt x="53" y="192"/>
                </a:cubicBezTo>
                <a:cubicBezTo>
                  <a:pt x="57" y="187"/>
                  <a:pt x="46" y="160"/>
                  <a:pt x="35" y="144"/>
                </a:cubicBezTo>
                <a:cubicBezTo>
                  <a:pt x="23" y="129"/>
                  <a:pt x="0" y="92"/>
                  <a:pt x="13" y="86"/>
                </a:cubicBezTo>
                <a:cubicBezTo>
                  <a:pt x="24" y="80"/>
                  <a:pt x="34" y="102"/>
                  <a:pt x="38" y="110"/>
                </a:cubicBezTo>
                <a:cubicBezTo>
                  <a:pt x="42" y="116"/>
                  <a:pt x="42" y="86"/>
                  <a:pt x="41" y="56"/>
                </a:cubicBezTo>
                <a:cubicBezTo>
                  <a:pt x="41" y="33"/>
                  <a:pt x="38" y="5"/>
                  <a:pt x="50" y="4"/>
                </a:cubicBezTo>
                <a:cubicBezTo>
                  <a:pt x="61" y="3"/>
                  <a:pt x="58" y="15"/>
                  <a:pt x="59" y="31"/>
                </a:cubicBezTo>
                <a:cubicBezTo>
                  <a:pt x="60" y="31"/>
                  <a:pt x="62" y="68"/>
                  <a:pt x="62" y="68"/>
                </a:cubicBezTo>
                <a:cubicBezTo>
                  <a:pt x="64" y="49"/>
                  <a:pt x="63" y="0"/>
                  <a:pt x="77" y="3"/>
                </a:cubicBezTo>
                <a:cubicBezTo>
                  <a:pt x="86" y="5"/>
                  <a:pt x="83" y="15"/>
                  <a:pt x="83" y="29"/>
                </a:cubicBezTo>
                <a:cubicBezTo>
                  <a:pt x="83" y="29"/>
                  <a:pt x="83" y="63"/>
                  <a:pt x="83" y="63"/>
                </a:cubicBezTo>
                <a:cubicBezTo>
                  <a:pt x="84" y="93"/>
                  <a:pt x="83" y="10"/>
                  <a:pt x="96" y="10"/>
                </a:cubicBezTo>
                <a:cubicBezTo>
                  <a:pt x="104" y="11"/>
                  <a:pt x="106" y="15"/>
                  <a:pt x="105" y="34"/>
                </a:cubicBezTo>
                <a:cubicBezTo>
                  <a:pt x="106" y="34"/>
                  <a:pt x="103" y="76"/>
                  <a:pt x="104" y="76"/>
                </a:cubicBezTo>
                <a:cubicBezTo>
                  <a:pt x="105" y="70"/>
                  <a:pt x="107" y="30"/>
                  <a:pt x="117" y="32"/>
                </a:cubicBezTo>
                <a:cubicBezTo>
                  <a:pt x="127" y="34"/>
                  <a:pt x="123" y="60"/>
                  <a:pt x="123" y="65"/>
                </a:cubicBezTo>
                <a:cubicBezTo>
                  <a:pt x="123" y="65"/>
                  <a:pt x="126" y="87"/>
                  <a:pt x="127" y="95"/>
                </a:cubicBezTo>
                <a:cubicBezTo>
                  <a:pt x="129" y="116"/>
                  <a:pt x="129" y="121"/>
                  <a:pt x="123" y="144"/>
                </a:cubicBezTo>
                <a:cubicBezTo>
                  <a:pt x="121" y="150"/>
                  <a:pt x="118" y="157"/>
                  <a:pt x="115" y="163"/>
                </a:cubicBezTo>
                <a:cubicBezTo>
                  <a:pt x="112" y="170"/>
                  <a:pt x="109" y="175"/>
                  <a:pt x="110" y="182"/>
                </a:cubicBezTo>
                <a:cubicBezTo>
                  <a:pt x="110" y="188"/>
                  <a:pt x="110" y="193"/>
                  <a:pt x="114" y="198"/>
                </a:cubicBezTo>
                <a:cubicBezTo>
                  <a:pt x="120" y="204"/>
                  <a:pt x="129" y="193"/>
                  <a:pt x="133" y="203"/>
                </a:cubicBezTo>
                <a:cubicBezTo>
                  <a:pt x="139" y="217"/>
                  <a:pt x="148" y="260"/>
                  <a:pt x="141" y="311"/>
                </a:cubicBezTo>
                <a:cubicBezTo>
                  <a:pt x="140" y="318"/>
                  <a:pt x="140" y="323"/>
                  <a:pt x="141" y="329"/>
                </a:cubicBezTo>
                <a:cubicBezTo>
                  <a:pt x="32" y="329"/>
                  <a:pt x="32" y="329"/>
                  <a:pt x="32" y="329"/>
                </a:cubicBezTo>
                <a:cubicBezTo>
                  <a:pt x="34" y="319"/>
                  <a:pt x="35" y="308"/>
                  <a:pt x="35" y="29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hand"/>
          <p:cNvSpPr>
            <a:spLocks/>
          </p:cNvSpPr>
          <p:nvPr/>
        </p:nvSpPr>
        <p:spPr bwMode="auto">
          <a:xfrm>
            <a:off x="3289263" y="5978524"/>
            <a:ext cx="449263" cy="879475"/>
          </a:xfrm>
          <a:custGeom>
            <a:avLst/>
            <a:gdLst>
              <a:gd name="T0" fmla="*/ 115 w 139"/>
              <a:gd name="T1" fmla="*/ 212 h 272"/>
              <a:gd name="T2" fmla="*/ 96 w 139"/>
              <a:gd name="T3" fmla="*/ 207 h 272"/>
              <a:gd name="T4" fmla="*/ 95 w 139"/>
              <a:gd name="T5" fmla="*/ 187 h 272"/>
              <a:gd name="T6" fmla="*/ 104 w 139"/>
              <a:gd name="T7" fmla="*/ 170 h 272"/>
              <a:gd name="T8" fmla="*/ 115 w 139"/>
              <a:gd name="T9" fmla="*/ 152 h 272"/>
              <a:gd name="T10" fmla="*/ 126 w 139"/>
              <a:gd name="T11" fmla="*/ 99 h 272"/>
              <a:gd name="T12" fmla="*/ 130 w 139"/>
              <a:gd name="T13" fmla="*/ 75 h 272"/>
              <a:gd name="T14" fmla="*/ 129 w 139"/>
              <a:gd name="T15" fmla="*/ 41 h 272"/>
              <a:gd name="T16" fmla="*/ 109 w 139"/>
              <a:gd name="T17" fmla="*/ 82 h 272"/>
              <a:gd name="T18" fmla="*/ 117 w 139"/>
              <a:gd name="T19" fmla="*/ 40 h 272"/>
              <a:gd name="T20" fmla="*/ 113 w 139"/>
              <a:gd name="T21" fmla="*/ 16 h 272"/>
              <a:gd name="T22" fmla="*/ 91 w 139"/>
              <a:gd name="T23" fmla="*/ 65 h 272"/>
              <a:gd name="T24" fmla="*/ 96 w 139"/>
              <a:gd name="T25" fmla="*/ 32 h 272"/>
              <a:gd name="T26" fmla="*/ 95 w 139"/>
              <a:gd name="T27" fmla="*/ 5 h 272"/>
              <a:gd name="T28" fmla="*/ 69 w 139"/>
              <a:gd name="T29" fmla="*/ 67 h 272"/>
              <a:gd name="T30" fmla="*/ 73 w 139"/>
              <a:gd name="T31" fmla="*/ 30 h 272"/>
              <a:gd name="T32" fmla="*/ 68 w 139"/>
              <a:gd name="T33" fmla="*/ 1 h 272"/>
              <a:gd name="T34" fmla="*/ 51 w 139"/>
              <a:gd name="T35" fmla="*/ 51 h 272"/>
              <a:gd name="T36" fmla="*/ 36 w 139"/>
              <a:gd name="T37" fmla="*/ 103 h 272"/>
              <a:gd name="T38" fmla="*/ 19 w 139"/>
              <a:gd name="T39" fmla="*/ 74 h 272"/>
              <a:gd name="T40" fmla="*/ 28 w 139"/>
              <a:gd name="T41" fmla="*/ 137 h 272"/>
              <a:gd name="T42" fmla="*/ 37 w 139"/>
              <a:gd name="T43" fmla="*/ 187 h 272"/>
              <a:gd name="T44" fmla="*/ 29 w 139"/>
              <a:gd name="T45" fmla="*/ 190 h 272"/>
              <a:gd name="T46" fmla="*/ 19 w 139"/>
              <a:gd name="T47" fmla="*/ 204 h 272"/>
              <a:gd name="T48" fmla="*/ 9 w 139"/>
              <a:gd name="T49" fmla="*/ 208 h 272"/>
              <a:gd name="T50" fmla="*/ 0 w 139"/>
              <a:gd name="T51" fmla="*/ 272 h 272"/>
              <a:gd name="T52" fmla="*/ 111 w 139"/>
              <a:gd name="T53" fmla="*/ 272 h 272"/>
              <a:gd name="T54" fmla="*/ 115 w 139"/>
              <a:gd name="T55" fmla="*/ 21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9" h="272">
                <a:moveTo>
                  <a:pt x="115" y="212"/>
                </a:moveTo>
                <a:cubicBezTo>
                  <a:pt x="113" y="202"/>
                  <a:pt x="101" y="214"/>
                  <a:pt x="96" y="207"/>
                </a:cubicBezTo>
                <a:cubicBezTo>
                  <a:pt x="93" y="201"/>
                  <a:pt x="94" y="193"/>
                  <a:pt x="95" y="187"/>
                </a:cubicBezTo>
                <a:cubicBezTo>
                  <a:pt x="96" y="180"/>
                  <a:pt x="100" y="176"/>
                  <a:pt x="104" y="170"/>
                </a:cubicBezTo>
                <a:cubicBezTo>
                  <a:pt x="108" y="164"/>
                  <a:pt x="112" y="158"/>
                  <a:pt x="115" y="152"/>
                </a:cubicBezTo>
                <a:cubicBezTo>
                  <a:pt x="125" y="130"/>
                  <a:pt x="124" y="120"/>
                  <a:pt x="126" y="99"/>
                </a:cubicBezTo>
                <a:cubicBezTo>
                  <a:pt x="126" y="91"/>
                  <a:pt x="130" y="75"/>
                  <a:pt x="130" y="75"/>
                </a:cubicBezTo>
                <a:cubicBezTo>
                  <a:pt x="131" y="70"/>
                  <a:pt x="139" y="45"/>
                  <a:pt x="129" y="41"/>
                </a:cubicBezTo>
                <a:cubicBezTo>
                  <a:pt x="120" y="37"/>
                  <a:pt x="111" y="76"/>
                  <a:pt x="109" y="82"/>
                </a:cubicBezTo>
                <a:cubicBezTo>
                  <a:pt x="108" y="81"/>
                  <a:pt x="118" y="41"/>
                  <a:pt x="117" y="40"/>
                </a:cubicBezTo>
                <a:cubicBezTo>
                  <a:pt x="121" y="23"/>
                  <a:pt x="121" y="18"/>
                  <a:pt x="113" y="16"/>
                </a:cubicBezTo>
                <a:cubicBezTo>
                  <a:pt x="100" y="13"/>
                  <a:pt x="86" y="95"/>
                  <a:pt x="91" y="65"/>
                </a:cubicBezTo>
                <a:cubicBezTo>
                  <a:pt x="90" y="65"/>
                  <a:pt x="97" y="32"/>
                  <a:pt x="96" y="32"/>
                </a:cubicBezTo>
                <a:cubicBezTo>
                  <a:pt x="99" y="19"/>
                  <a:pt x="104" y="9"/>
                  <a:pt x="95" y="5"/>
                </a:cubicBezTo>
                <a:cubicBezTo>
                  <a:pt x="82" y="0"/>
                  <a:pt x="75" y="48"/>
                  <a:pt x="69" y="67"/>
                </a:cubicBezTo>
                <a:cubicBezTo>
                  <a:pt x="69" y="67"/>
                  <a:pt x="73" y="30"/>
                  <a:pt x="73" y="30"/>
                </a:cubicBezTo>
                <a:cubicBezTo>
                  <a:pt x="74" y="14"/>
                  <a:pt x="79" y="3"/>
                  <a:pt x="68" y="1"/>
                </a:cubicBezTo>
                <a:cubicBezTo>
                  <a:pt x="57" y="0"/>
                  <a:pt x="54" y="28"/>
                  <a:pt x="51" y="51"/>
                </a:cubicBezTo>
                <a:cubicBezTo>
                  <a:pt x="46" y="81"/>
                  <a:pt x="38" y="110"/>
                  <a:pt x="36" y="103"/>
                </a:cubicBezTo>
                <a:cubicBezTo>
                  <a:pt x="32" y="95"/>
                  <a:pt x="31" y="71"/>
                  <a:pt x="19" y="74"/>
                </a:cubicBezTo>
                <a:cubicBezTo>
                  <a:pt x="6" y="78"/>
                  <a:pt x="20" y="119"/>
                  <a:pt x="28" y="137"/>
                </a:cubicBezTo>
                <a:cubicBezTo>
                  <a:pt x="37" y="154"/>
                  <a:pt x="42" y="183"/>
                  <a:pt x="37" y="187"/>
                </a:cubicBezTo>
                <a:cubicBezTo>
                  <a:pt x="32" y="191"/>
                  <a:pt x="30" y="183"/>
                  <a:pt x="29" y="190"/>
                </a:cubicBezTo>
                <a:cubicBezTo>
                  <a:pt x="27" y="197"/>
                  <a:pt x="25" y="206"/>
                  <a:pt x="19" y="204"/>
                </a:cubicBezTo>
                <a:cubicBezTo>
                  <a:pt x="12" y="203"/>
                  <a:pt x="9" y="208"/>
                  <a:pt x="9" y="208"/>
                </a:cubicBezTo>
                <a:cubicBezTo>
                  <a:pt x="9" y="208"/>
                  <a:pt x="5" y="237"/>
                  <a:pt x="0" y="272"/>
                </a:cubicBezTo>
                <a:cubicBezTo>
                  <a:pt x="111" y="272"/>
                  <a:pt x="111" y="272"/>
                  <a:pt x="111" y="272"/>
                </a:cubicBezTo>
                <a:cubicBezTo>
                  <a:pt x="116" y="244"/>
                  <a:pt x="117" y="222"/>
                  <a:pt x="115" y="21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" name="hand"/>
          <p:cNvSpPr>
            <a:spLocks/>
          </p:cNvSpPr>
          <p:nvPr/>
        </p:nvSpPr>
        <p:spPr bwMode="auto">
          <a:xfrm>
            <a:off x="2208213" y="5314949"/>
            <a:ext cx="487363" cy="1543050"/>
          </a:xfrm>
          <a:custGeom>
            <a:avLst/>
            <a:gdLst>
              <a:gd name="T0" fmla="*/ 147 w 151"/>
              <a:gd name="T1" fmla="*/ 469 h 477"/>
              <a:gd name="T2" fmla="*/ 135 w 151"/>
              <a:gd name="T3" fmla="*/ 435 h 477"/>
              <a:gd name="T4" fmla="*/ 128 w 151"/>
              <a:gd name="T5" fmla="*/ 397 h 477"/>
              <a:gd name="T6" fmla="*/ 125 w 151"/>
              <a:gd name="T7" fmla="*/ 348 h 477"/>
              <a:gd name="T8" fmla="*/ 116 w 151"/>
              <a:gd name="T9" fmla="*/ 295 h 477"/>
              <a:gd name="T10" fmla="*/ 117 w 151"/>
              <a:gd name="T11" fmla="*/ 265 h 477"/>
              <a:gd name="T12" fmla="*/ 115 w 151"/>
              <a:gd name="T13" fmla="*/ 214 h 477"/>
              <a:gd name="T14" fmla="*/ 105 w 151"/>
              <a:gd name="T15" fmla="*/ 213 h 477"/>
              <a:gd name="T16" fmla="*/ 101 w 151"/>
              <a:gd name="T17" fmla="*/ 195 h 477"/>
              <a:gd name="T18" fmla="*/ 89 w 151"/>
              <a:gd name="T19" fmla="*/ 191 h 477"/>
              <a:gd name="T20" fmla="*/ 104 w 151"/>
              <a:gd name="T21" fmla="*/ 141 h 477"/>
              <a:gd name="T22" fmla="*/ 121 w 151"/>
              <a:gd name="T23" fmla="*/ 82 h 477"/>
              <a:gd name="T24" fmla="*/ 97 w 151"/>
              <a:gd name="T25" fmla="*/ 107 h 477"/>
              <a:gd name="T26" fmla="*/ 90 w 151"/>
              <a:gd name="T27" fmla="*/ 54 h 477"/>
              <a:gd name="T28" fmla="*/ 78 w 151"/>
              <a:gd name="T29" fmla="*/ 3 h 477"/>
              <a:gd name="T30" fmla="*/ 70 w 151"/>
              <a:gd name="T31" fmla="*/ 30 h 477"/>
              <a:gd name="T32" fmla="*/ 70 w 151"/>
              <a:gd name="T33" fmla="*/ 68 h 477"/>
              <a:gd name="T34" fmla="*/ 51 w 151"/>
              <a:gd name="T35" fmla="*/ 4 h 477"/>
              <a:gd name="T36" fmla="*/ 47 w 151"/>
              <a:gd name="T37" fmla="*/ 30 h 477"/>
              <a:gd name="T38" fmla="*/ 49 w 151"/>
              <a:gd name="T39" fmla="*/ 64 h 477"/>
              <a:gd name="T40" fmla="*/ 32 w 151"/>
              <a:gd name="T41" fmla="*/ 13 h 477"/>
              <a:gd name="T42" fmla="*/ 25 w 151"/>
              <a:gd name="T43" fmla="*/ 37 h 477"/>
              <a:gd name="T44" fmla="*/ 29 w 151"/>
              <a:gd name="T45" fmla="*/ 79 h 477"/>
              <a:gd name="T46" fmla="*/ 13 w 151"/>
              <a:gd name="T47" fmla="*/ 36 h 477"/>
              <a:gd name="T48" fmla="*/ 9 w 151"/>
              <a:gd name="T49" fmla="*/ 70 h 477"/>
              <a:gd name="T50" fmla="*/ 8 w 151"/>
              <a:gd name="T51" fmla="*/ 99 h 477"/>
              <a:gd name="T52" fmla="*/ 16 w 151"/>
              <a:gd name="T53" fmla="*/ 148 h 477"/>
              <a:gd name="T54" fmla="*/ 25 w 151"/>
              <a:gd name="T55" fmla="*/ 167 h 477"/>
              <a:gd name="T56" fmla="*/ 32 w 151"/>
              <a:gd name="T57" fmla="*/ 185 h 477"/>
              <a:gd name="T58" fmla="*/ 29 w 151"/>
              <a:gd name="T59" fmla="*/ 201 h 477"/>
              <a:gd name="T60" fmla="*/ 10 w 151"/>
              <a:gd name="T61" fmla="*/ 208 h 477"/>
              <a:gd name="T62" fmla="*/ 11 w 151"/>
              <a:gd name="T63" fmla="*/ 316 h 477"/>
              <a:gd name="T64" fmla="*/ 11 w 151"/>
              <a:gd name="T65" fmla="*/ 368 h 477"/>
              <a:gd name="T66" fmla="*/ 18 w 151"/>
              <a:gd name="T67" fmla="*/ 416 h 477"/>
              <a:gd name="T68" fmla="*/ 23 w 151"/>
              <a:gd name="T69" fmla="*/ 477 h 477"/>
              <a:gd name="T70" fmla="*/ 151 w 151"/>
              <a:gd name="T71" fmla="*/ 477 h 477"/>
              <a:gd name="T72" fmla="*/ 147 w 151"/>
              <a:gd name="T73" fmla="*/ 469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51" h="477">
                <a:moveTo>
                  <a:pt x="147" y="469"/>
                </a:moveTo>
                <a:cubicBezTo>
                  <a:pt x="140" y="461"/>
                  <a:pt x="136" y="453"/>
                  <a:pt x="135" y="435"/>
                </a:cubicBezTo>
                <a:cubicBezTo>
                  <a:pt x="134" y="418"/>
                  <a:pt x="136" y="417"/>
                  <a:pt x="128" y="397"/>
                </a:cubicBezTo>
                <a:cubicBezTo>
                  <a:pt x="126" y="390"/>
                  <a:pt x="127" y="372"/>
                  <a:pt x="125" y="348"/>
                </a:cubicBezTo>
                <a:cubicBezTo>
                  <a:pt x="124" y="332"/>
                  <a:pt x="117" y="313"/>
                  <a:pt x="116" y="295"/>
                </a:cubicBezTo>
                <a:cubicBezTo>
                  <a:pt x="115" y="284"/>
                  <a:pt x="118" y="274"/>
                  <a:pt x="117" y="265"/>
                </a:cubicBezTo>
                <a:cubicBezTo>
                  <a:pt x="116" y="236"/>
                  <a:pt x="115" y="214"/>
                  <a:pt x="115" y="214"/>
                </a:cubicBezTo>
                <a:cubicBezTo>
                  <a:pt x="115" y="214"/>
                  <a:pt x="112" y="212"/>
                  <a:pt x="105" y="213"/>
                </a:cubicBezTo>
                <a:cubicBezTo>
                  <a:pt x="99" y="214"/>
                  <a:pt x="101" y="202"/>
                  <a:pt x="101" y="195"/>
                </a:cubicBezTo>
                <a:cubicBezTo>
                  <a:pt x="100" y="188"/>
                  <a:pt x="94" y="195"/>
                  <a:pt x="89" y="191"/>
                </a:cubicBezTo>
                <a:cubicBezTo>
                  <a:pt x="85" y="186"/>
                  <a:pt x="93" y="158"/>
                  <a:pt x="104" y="141"/>
                </a:cubicBezTo>
                <a:cubicBezTo>
                  <a:pt x="114" y="125"/>
                  <a:pt x="134" y="87"/>
                  <a:pt x="121" y="82"/>
                </a:cubicBezTo>
                <a:cubicBezTo>
                  <a:pt x="109" y="77"/>
                  <a:pt x="101" y="99"/>
                  <a:pt x="97" y="107"/>
                </a:cubicBezTo>
                <a:cubicBezTo>
                  <a:pt x="94" y="113"/>
                  <a:pt x="92" y="84"/>
                  <a:pt x="90" y="54"/>
                </a:cubicBezTo>
                <a:cubicBezTo>
                  <a:pt x="89" y="31"/>
                  <a:pt x="89" y="3"/>
                  <a:pt x="78" y="3"/>
                </a:cubicBezTo>
                <a:cubicBezTo>
                  <a:pt x="67" y="3"/>
                  <a:pt x="71" y="15"/>
                  <a:pt x="70" y="30"/>
                </a:cubicBezTo>
                <a:cubicBezTo>
                  <a:pt x="70" y="30"/>
                  <a:pt x="70" y="68"/>
                  <a:pt x="70" y="68"/>
                </a:cubicBezTo>
                <a:cubicBezTo>
                  <a:pt x="67" y="49"/>
                  <a:pt x="64" y="0"/>
                  <a:pt x="51" y="4"/>
                </a:cubicBezTo>
                <a:cubicBezTo>
                  <a:pt x="41" y="7"/>
                  <a:pt x="45" y="17"/>
                  <a:pt x="47" y="30"/>
                </a:cubicBezTo>
                <a:cubicBezTo>
                  <a:pt x="46" y="30"/>
                  <a:pt x="50" y="64"/>
                  <a:pt x="49" y="64"/>
                </a:cubicBezTo>
                <a:cubicBezTo>
                  <a:pt x="51" y="94"/>
                  <a:pt x="45" y="11"/>
                  <a:pt x="32" y="13"/>
                </a:cubicBezTo>
                <a:cubicBezTo>
                  <a:pt x="24" y="14"/>
                  <a:pt x="23" y="19"/>
                  <a:pt x="25" y="37"/>
                </a:cubicBezTo>
                <a:cubicBezTo>
                  <a:pt x="24" y="37"/>
                  <a:pt x="30" y="78"/>
                  <a:pt x="29" y="79"/>
                </a:cubicBezTo>
                <a:cubicBezTo>
                  <a:pt x="27" y="73"/>
                  <a:pt x="22" y="33"/>
                  <a:pt x="13" y="36"/>
                </a:cubicBezTo>
                <a:cubicBezTo>
                  <a:pt x="3" y="39"/>
                  <a:pt x="9" y="64"/>
                  <a:pt x="9" y="70"/>
                </a:cubicBezTo>
                <a:cubicBezTo>
                  <a:pt x="9" y="70"/>
                  <a:pt x="9" y="91"/>
                  <a:pt x="8" y="99"/>
                </a:cubicBezTo>
                <a:cubicBezTo>
                  <a:pt x="7" y="120"/>
                  <a:pt x="8" y="125"/>
                  <a:pt x="16" y="148"/>
                </a:cubicBezTo>
                <a:cubicBezTo>
                  <a:pt x="18" y="154"/>
                  <a:pt x="21" y="161"/>
                  <a:pt x="25" y="167"/>
                </a:cubicBezTo>
                <a:cubicBezTo>
                  <a:pt x="28" y="173"/>
                  <a:pt x="32" y="178"/>
                  <a:pt x="32" y="185"/>
                </a:cubicBezTo>
                <a:cubicBezTo>
                  <a:pt x="32" y="191"/>
                  <a:pt x="33" y="196"/>
                  <a:pt x="29" y="201"/>
                </a:cubicBezTo>
                <a:cubicBezTo>
                  <a:pt x="23" y="208"/>
                  <a:pt x="13" y="198"/>
                  <a:pt x="10" y="208"/>
                </a:cubicBezTo>
                <a:cubicBezTo>
                  <a:pt x="6" y="222"/>
                  <a:pt x="0" y="266"/>
                  <a:pt x="11" y="316"/>
                </a:cubicBezTo>
                <a:cubicBezTo>
                  <a:pt x="15" y="336"/>
                  <a:pt x="10" y="347"/>
                  <a:pt x="11" y="368"/>
                </a:cubicBezTo>
                <a:cubicBezTo>
                  <a:pt x="12" y="379"/>
                  <a:pt x="15" y="401"/>
                  <a:pt x="18" y="416"/>
                </a:cubicBezTo>
                <a:cubicBezTo>
                  <a:pt x="22" y="438"/>
                  <a:pt x="21" y="456"/>
                  <a:pt x="23" y="477"/>
                </a:cubicBezTo>
                <a:cubicBezTo>
                  <a:pt x="151" y="477"/>
                  <a:pt x="151" y="477"/>
                  <a:pt x="151" y="477"/>
                </a:cubicBezTo>
                <a:cubicBezTo>
                  <a:pt x="150" y="474"/>
                  <a:pt x="148" y="471"/>
                  <a:pt x="147" y="469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" name="hand"/>
          <p:cNvSpPr>
            <a:spLocks/>
          </p:cNvSpPr>
          <p:nvPr/>
        </p:nvSpPr>
        <p:spPr bwMode="auto">
          <a:xfrm>
            <a:off x="3563938" y="5881687"/>
            <a:ext cx="401638" cy="976313"/>
          </a:xfrm>
          <a:custGeom>
            <a:avLst/>
            <a:gdLst>
              <a:gd name="T0" fmla="*/ 124 w 124"/>
              <a:gd name="T1" fmla="*/ 216 h 302"/>
              <a:gd name="T2" fmla="*/ 124 w 124"/>
              <a:gd name="T3" fmla="*/ 201 h 302"/>
              <a:gd name="T4" fmla="*/ 110 w 124"/>
              <a:gd name="T5" fmla="*/ 202 h 302"/>
              <a:gd name="T6" fmla="*/ 106 w 124"/>
              <a:gd name="T7" fmla="*/ 183 h 302"/>
              <a:gd name="T8" fmla="*/ 112 w 124"/>
              <a:gd name="T9" fmla="*/ 164 h 302"/>
              <a:gd name="T10" fmla="*/ 119 w 124"/>
              <a:gd name="T11" fmla="*/ 146 h 302"/>
              <a:gd name="T12" fmla="*/ 119 w 124"/>
              <a:gd name="T13" fmla="*/ 145 h 302"/>
              <a:gd name="T14" fmla="*/ 123 w 124"/>
              <a:gd name="T15" fmla="*/ 114 h 302"/>
              <a:gd name="T16" fmla="*/ 123 w 124"/>
              <a:gd name="T17" fmla="*/ 107 h 302"/>
              <a:gd name="T18" fmla="*/ 120 w 124"/>
              <a:gd name="T19" fmla="*/ 99 h 302"/>
              <a:gd name="T20" fmla="*/ 118 w 124"/>
              <a:gd name="T21" fmla="*/ 69 h 302"/>
              <a:gd name="T22" fmla="*/ 120 w 124"/>
              <a:gd name="T23" fmla="*/ 38 h 302"/>
              <a:gd name="T24" fmla="*/ 115 w 124"/>
              <a:gd name="T25" fmla="*/ 33 h 302"/>
              <a:gd name="T26" fmla="*/ 102 w 124"/>
              <a:gd name="T27" fmla="*/ 76 h 302"/>
              <a:gd name="T28" fmla="*/ 103 w 124"/>
              <a:gd name="T29" fmla="*/ 34 h 302"/>
              <a:gd name="T30" fmla="*/ 94 w 124"/>
              <a:gd name="T31" fmla="*/ 11 h 302"/>
              <a:gd name="T32" fmla="*/ 81 w 124"/>
              <a:gd name="T33" fmla="*/ 63 h 302"/>
              <a:gd name="T34" fmla="*/ 81 w 124"/>
              <a:gd name="T35" fmla="*/ 29 h 302"/>
              <a:gd name="T36" fmla="*/ 75 w 124"/>
              <a:gd name="T37" fmla="*/ 3 h 302"/>
              <a:gd name="T38" fmla="*/ 60 w 124"/>
              <a:gd name="T39" fmla="*/ 68 h 302"/>
              <a:gd name="T40" fmla="*/ 57 w 124"/>
              <a:gd name="T41" fmla="*/ 31 h 302"/>
              <a:gd name="T42" fmla="*/ 48 w 124"/>
              <a:gd name="T43" fmla="*/ 4 h 302"/>
              <a:gd name="T44" fmla="*/ 39 w 124"/>
              <a:gd name="T45" fmla="*/ 55 h 302"/>
              <a:gd name="T46" fmla="*/ 33 w 124"/>
              <a:gd name="T47" fmla="*/ 110 h 302"/>
              <a:gd name="T48" fmla="*/ 12 w 124"/>
              <a:gd name="T49" fmla="*/ 84 h 302"/>
              <a:gd name="T50" fmla="*/ 31 w 124"/>
              <a:gd name="T51" fmla="*/ 144 h 302"/>
              <a:gd name="T52" fmla="*/ 49 w 124"/>
              <a:gd name="T53" fmla="*/ 192 h 302"/>
              <a:gd name="T54" fmla="*/ 40 w 124"/>
              <a:gd name="T55" fmla="*/ 196 h 302"/>
              <a:gd name="T56" fmla="*/ 33 w 124"/>
              <a:gd name="T57" fmla="*/ 212 h 302"/>
              <a:gd name="T58" fmla="*/ 24 w 124"/>
              <a:gd name="T59" fmla="*/ 217 h 302"/>
              <a:gd name="T60" fmla="*/ 26 w 124"/>
              <a:gd name="T61" fmla="*/ 302 h 302"/>
              <a:gd name="T62" fmla="*/ 120 w 124"/>
              <a:gd name="T63" fmla="*/ 302 h 302"/>
              <a:gd name="T64" fmla="*/ 124 w 124"/>
              <a:gd name="T65" fmla="*/ 21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4" h="302">
                <a:moveTo>
                  <a:pt x="124" y="216"/>
                </a:moveTo>
                <a:cubicBezTo>
                  <a:pt x="124" y="211"/>
                  <a:pt x="124" y="206"/>
                  <a:pt x="124" y="201"/>
                </a:cubicBezTo>
                <a:cubicBezTo>
                  <a:pt x="119" y="202"/>
                  <a:pt x="114" y="206"/>
                  <a:pt x="110" y="202"/>
                </a:cubicBezTo>
                <a:cubicBezTo>
                  <a:pt x="106" y="197"/>
                  <a:pt x="106" y="189"/>
                  <a:pt x="106" y="183"/>
                </a:cubicBezTo>
                <a:cubicBezTo>
                  <a:pt x="106" y="175"/>
                  <a:pt x="108" y="170"/>
                  <a:pt x="112" y="164"/>
                </a:cubicBezTo>
                <a:cubicBezTo>
                  <a:pt x="115" y="158"/>
                  <a:pt x="117" y="152"/>
                  <a:pt x="119" y="146"/>
                </a:cubicBezTo>
                <a:cubicBezTo>
                  <a:pt x="119" y="146"/>
                  <a:pt x="119" y="145"/>
                  <a:pt x="119" y="145"/>
                </a:cubicBezTo>
                <a:cubicBezTo>
                  <a:pt x="119" y="132"/>
                  <a:pt x="123" y="123"/>
                  <a:pt x="123" y="114"/>
                </a:cubicBezTo>
                <a:cubicBezTo>
                  <a:pt x="123" y="112"/>
                  <a:pt x="123" y="110"/>
                  <a:pt x="123" y="107"/>
                </a:cubicBezTo>
                <a:cubicBezTo>
                  <a:pt x="122" y="105"/>
                  <a:pt x="122" y="102"/>
                  <a:pt x="120" y="99"/>
                </a:cubicBezTo>
                <a:cubicBezTo>
                  <a:pt x="117" y="93"/>
                  <a:pt x="119" y="73"/>
                  <a:pt x="118" y="69"/>
                </a:cubicBezTo>
                <a:cubicBezTo>
                  <a:pt x="118" y="56"/>
                  <a:pt x="122" y="49"/>
                  <a:pt x="120" y="38"/>
                </a:cubicBezTo>
                <a:cubicBezTo>
                  <a:pt x="119" y="35"/>
                  <a:pt x="118" y="33"/>
                  <a:pt x="115" y="33"/>
                </a:cubicBezTo>
                <a:cubicBezTo>
                  <a:pt x="105" y="31"/>
                  <a:pt x="103" y="71"/>
                  <a:pt x="102" y="76"/>
                </a:cubicBezTo>
                <a:cubicBezTo>
                  <a:pt x="101" y="76"/>
                  <a:pt x="104" y="34"/>
                  <a:pt x="103" y="34"/>
                </a:cubicBezTo>
                <a:cubicBezTo>
                  <a:pt x="104" y="16"/>
                  <a:pt x="102" y="12"/>
                  <a:pt x="94" y="11"/>
                </a:cubicBezTo>
                <a:cubicBezTo>
                  <a:pt x="81" y="10"/>
                  <a:pt x="81" y="93"/>
                  <a:pt x="81" y="63"/>
                </a:cubicBezTo>
                <a:cubicBezTo>
                  <a:pt x="80" y="63"/>
                  <a:pt x="82" y="29"/>
                  <a:pt x="81" y="29"/>
                </a:cubicBezTo>
                <a:cubicBezTo>
                  <a:pt x="81" y="16"/>
                  <a:pt x="85" y="6"/>
                  <a:pt x="75" y="3"/>
                </a:cubicBezTo>
                <a:cubicBezTo>
                  <a:pt x="62" y="0"/>
                  <a:pt x="62" y="49"/>
                  <a:pt x="60" y="68"/>
                </a:cubicBezTo>
                <a:cubicBezTo>
                  <a:pt x="60" y="68"/>
                  <a:pt x="58" y="31"/>
                  <a:pt x="57" y="31"/>
                </a:cubicBezTo>
                <a:cubicBezTo>
                  <a:pt x="56" y="15"/>
                  <a:pt x="59" y="4"/>
                  <a:pt x="48" y="4"/>
                </a:cubicBezTo>
                <a:cubicBezTo>
                  <a:pt x="37" y="5"/>
                  <a:pt x="39" y="32"/>
                  <a:pt x="39" y="55"/>
                </a:cubicBezTo>
                <a:cubicBezTo>
                  <a:pt x="40" y="86"/>
                  <a:pt x="37" y="116"/>
                  <a:pt x="33" y="110"/>
                </a:cubicBezTo>
                <a:cubicBezTo>
                  <a:pt x="29" y="103"/>
                  <a:pt x="23" y="78"/>
                  <a:pt x="12" y="84"/>
                </a:cubicBezTo>
                <a:cubicBezTo>
                  <a:pt x="0" y="90"/>
                  <a:pt x="20" y="128"/>
                  <a:pt x="31" y="144"/>
                </a:cubicBezTo>
                <a:cubicBezTo>
                  <a:pt x="43" y="160"/>
                  <a:pt x="53" y="187"/>
                  <a:pt x="49" y="192"/>
                </a:cubicBezTo>
                <a:cubicBezTo>
                  <a:pt x="45" y="197"/>
                  <a:pt x="40" y="189"/>
                  <a:pt x="40" y="196"/>
                </a:cubicBezTo>
                <a:cubicBezTo>
                  <a:pt x="41" y="203"/>
                  <a:pt x="40" y="213"/>
                  <a:pt x="33" y="212"/>
                </a:cubicBezTo>
                <a:cubicBezTo>
                  <a:pt x="26" y="212"/>
                  <a:pt x="24" y="217"/>
                  <a:pt x="24" y="217"/>
                </a:cubicBezTo>
                <a:cubicBezTo>
                  <a:pt x="24" y="217"/>
                  <a:pt x="26" y="258"/>
                  <a:pt x="26" y="302"/>
                </a:cubicBezTo>
                <a:cubicBezTo>
                  <a:pt x="120" y="302"/>
                  <a:pt x="120" y="302"/>
                  <a:pt x="120" y="302"/>
                </a:cubicBezTo>
                <a:cubicBezTo>
                  <a:pt x="122" y="277"/>
                  <a:pt x="124" y="246"/>
                  <a:pt x="124" y="21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hand"/>
          <p:cNvSpPr>
            <a:spLocks/>
          </p:cNvSpPr>
          <p:nvPr/>
        </p:nvSpPr>
        <p:spPr bwMode="auto">
          <a:xfrm>
            <a:off x="2695575" y="5683249"/>
            <a:ext cx="433388" cy="1174750"/>
          </a:xfrm>
          <a:custGeom>
            <a:avLst/>
            <a:gdLst>
              <a:gd name="T0" fmla="*/ 125 w 134"/>
              <a:gd name="T1" fmla="*/ 348 h 363"/>
              <a:gd name="T2" fmla="*/ 116 w 134"/>
              <a:gd name="T3" fmla="*/ 295 h 363"/>
              <a:gd name="T4" fmla="*/ 117 w 134"/>
              <a:gd name="T5" fmla="*/ 265 h 363"/>
              <a:gd name="T6" fmla="*/ 116 w 134"/>
              <a:gd name="T7" fmla="*/ 214 h 363"/>
              <a:gd name="T8" fmla="*/ 106 w 134"/>
              <a:gd name="T9" fmla="*/ 213 h 363"/>
              <a:gd name="T10" fmla="*/ 101 w 134"/>
              <a:gd name="T11" fmla="*/ 195 h 363"/>
              <a:gd name="T12" fmla="*/ 90 w 134"/>
              <a:gd name="T13" fmla="*/ 191 h 363"/>
              <a:gd name="T14" fmla="*/ 104 w 134"/>
              <a:gd name="T15" fmla="*/ 141 h 363"/>
              <a:gd name="T16" fmla="*/ 122 w 134"/>
              <a:gd name="T17" fmla="*/ 82 h 363"/>
              <a:gd name="T18" fmla="*/ 98 w 134"/>
              <a:gd name="T19" fmla="*/ 107 h 363"/>
              <a:gd name="T20" fmla="*/ 91 w 134"/>
              <a:gd name="T21" fmla="*/ 54 h 363"/>
              <a:gd name="T22" fmla="*/ 79 w 134"/>
              <a:gd name="T23" fmla="*/ 3 h 363"/>
              <a:gd name="T24" fmla="*/ 71 w 134"/>
              <a:gd name="T25" fmla="*/ 30 h 363"/>
              <a:gd name="T26" fmla="*/ 71 w 134"/>
              <a:gd name="T27" fmla="*/ 68 h 363"/>
              <a:gd name="T28" fmla="*/ 51 w 134"/>
              <a:gd name="T29" fmla="*/ 4 h 363"/>
              <a:gd name="T30" fmla="*/ 47 w 134"/>
              <a:gd name="T31" fmla="*/ 30 h 363"/>
              <a:gd name="T32" fmla="*/ 50 w 134"/>
              <a:gd name="T33" fmla="*/ 64 h 363"/>
              <a:gd name="T34" fmla="*/ 33 w 134"/>
              <a:gd name="T35" fmla="*/ 13 h 363"/>
              <a:gd name="T36" fmla="*/ 26 w 134"/>
              <a:gd name="T37" fmla="*/ 36 h 363"/>
              <a:gd name="T38" fmla="*/ 30 w 134"/>
              <a:gd name="T39" fmla="*/ 79 h 363"/>
              <a:gd name="T40" fmla="*/ 14 w 134"/>
              <a:gd name="T41" fmla="*/ 36 h 363"/>
              <a:gd name="T42" fmla="*/ 10 w 134"/>
              <a:gd name="T43" fmla="*/ 70 h 363"/>
              <a:gd name="T44" fmla="*/ 9 w 134"/>
              <a:gd name="T45" fmla="*/ 99 h 363"/>
              <a:gd name="T46" fmla="*/ 16 w 134"/>
              <a:gd name="T47" fmla="*/ 148 h 363"/>
              <a:gd name="T48" fmla="*/ 25 w 134"/>
              <a:gd name="T49" fmla="*/ 167 h 363"/>
              <a:gd name="T50" fmla="*/ 32 w 134"/>
              <a:gd name="T51" fmla="*/ 185 h 363"/>
              <a:gd name="T52" fmla="*/ 29 w 134"/>
              <a:gd name="T53" fmla="*/ 201 h 363"/>
              <a:gd name="T54" fmla="*/ 10 w 134"/>
              <a:gd name="T55" fmla="*/ 208 h 363"/>
              <a:gd name="T56" fmla="*/ 11 w 134"/>
              <a:gd name="T57" fmla="*/ 316 h 363"/>
              <a:gd name="T58" fmla="*/ 11 w 134"/>
              <a:gd name="T59" fmla="*/ 363 h 363"/>
              <a:gd name="T60" fmla="*/ 126 w 134"/>
              <a:gd name="T61" fmla="*/ 363 h 363"/>
              <a:gd name="T62" fmla="*/ 125 w 134"/>
              <a:gd name="T63" fmla="*/ 348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4" h="363">
                <a:moveTo>
                  <a:pt x="125" y="348"/>
                </a:moveTo>
                <a:cubicBezTo>
                  <a:pt x="124" y="332"/>
                  <a:pt x="117" y="313"/>
                  <a:pt x="116" y="295"/>
                </a:cubicBezTo>
                <a:cubicBezTo>
                  <a:pt x="115" y="285"/>
                  <a:pt x="118" y="275"/>
                  <a:pt x="117" y="265"/>
                </a:cubicBezTo>
                <a:cubicBezTo>
                  <a:pt x="116" y="236"/>
                  <a:pt x="116" y="214"/>
                  <a:pt x="116" y="214"/>
                </a:cubicBezTo>
                <a:cubicBezTo>
                  <a:pt x="116" y="214"/>
                  <a:pt x="112" y="212"/>
                  <a:pt x="106" y="213"/>
                </a:cubicBezTo>
                <a:cubicBezTo>
                  <a:pt x="99" y="214"/>
                  <a:pt x="101" y="202"/>
                  <a:pt x="101" y="195"/>
                </a:cubicBezTo>
                <a:cubicBezTo>
                  <a:pt x="101" y="188"/>
                  <a:pt x="94" y="195"/>
                  <a:pt x="90" y="191"/>
                </a:cubicBezTo>
                <a:cubicBezTo>
                  <a:pt x="85" y="186"/>
                  <a:pt x="94" y="158"/>
                  <a:pt x="104" y="141"/>
                </a:cubicBezTo>
                <a:cubicBezTo>
                  <a:pt x="115" y="125"/>
                  <a:pt x="134" y="87"/>
                  <a:pt x="122" y="82"/>
                </a:cubicBezTo>
                <a:cubicBezTo>
                  <a:pt x="110" y="77"/>
                  <a:pt x="102" y="99"/>
                  <a:pt x="98" y="107"/>
                </a:cubicBezTo>
                <a:cubicBezTo>
                  <a:pt x="95" y="114"/>
                  <a:pt x="92" y="84"/>
                  <a:pt x="91" y="54"/>
                </a:cubicBezTo>
                <a:cubicBezTo>
                  <a:pt x="90" y="31"/>
                  <a:pt x="90" y="3"/>
                  <a:pt x="79" y="3"/>
                </a:cubicBezTo>
                <a:cubicBezTo>
                  <a:pt x="67" y="3"/>
                  <a:pt x="71" y="15"/>
                  <a:pt x="71" y="30"/>
                </a:cubicBezTo>
                <a:cubicBezTo>
                  <a:pt x="71" y="30"/>
                  <a:pt x="71" y="68"/>
                  <a:pt x="71" y="68"/>
                </a:cubicBezTo>
                <a:cubicBezTo>
                  <a:pt x="67" y="49"/>
                  <a:pt x="65" y="0"/>
                  <a:pt x="51" y="4"/>
                </a:cubicBezTo>
                <a:cubicBezTo>
                  <a:pt x="42" y="7"/>
                  <a:pt x="46" y="17"/>
                  <a:pt x="47" y="30"/>
                </a:cubicBezTo>
                <a:cubicBezTo>
                  <a:pt x="47" y="30"/>
                  <a:pt x="50" y="64"/>
                  <a:pt x="50" y="64"/>
                </a:cubicBezTo>
                <a:cubicBezTo>
                  <a:pt x="51" y="94"/>
                  <a:pt x="46" y="11"/>
                  <a:pt x="33" y="13"/>
                </a:cubicBezTo>
                <a:cubicBezTo>
                  <a:pt x="25" y="14"/>
                  <a:pt x="24" y="18"/>
                  <a:pt x="26" y="36"/>
                </a:cubicBezTo>
                <a:cubicBezTo>
                  <a:pt x="25" y="37"/>
                  <a:pt x="31" y="78"/>
                  <a:pt x="30" y="79"/>
                </a:cubicBezTo>
                <a:cubicBezTo>
                  <a:pt x="28" y="73"/>
                  <a:pt x="23" y="33"/>
                  <a:pt x="14" y="36"/>
                </a:cubicBezTo>
                <a:cubicBezTo>
                  <a:pt x="4" y="38"/>
                  <a:pt x="9" y="64"/>
                  <a:pt x="10" y="70"/>
                </a:cubicBezTo>
                <a:cubicBezTo>
                  <a:pt x="10" y="70"/>
                  <a:pt x="9" y="91"/>
                  <a:pt x="9" y="99"/>
                </a:cubicBezTo>
                <a:cubicBezTo>
                  <a:pt x="8" y="120"/>
                  <a:pt x="8" y="125"/>
                  <a:pt x="16" y="148"/>
                </a:cubicBezTo>
                <a:cubicBezTo>
                  <a:pt x="19" y="154"/>
                  <a:pt x="22" y="160"/>
                  <a:pt x="25" y="167"/>
                </a:cubicBezTo>
                <a:cubicBezTo>
                  <a:pt x="29" y="173"/>
                  <a:pt x="32" y="177"/>
                  <a:pt x="32" y="185"/>
                </a:cubicBezTo>
                <a:cubicBezTo>
                  <a:pt x="33" y="191"/>
                  <a:pt x="33" y="196"/>
                  <a:pt x="29" y="201"/>
                </a:cubicBezTo>
                <a:cubicBezTo>
                  <a:pt x="23" y="208"/>
                  <a:pt x="14" y="198"/>
                  <a:pt x="10" y="208"/>
                </a:cubicBezTo>
                <a:cubicBezTo>
                  <a:pt x="6" y="222"/>
                  <a:pt x="0" y="266"/>
                  <a:pt x="11" y="316"/>
                </a:cubicBezTo>
                <a:cubicBezTo>
                  <a:pt x="15" y="334"/>
                  <a:pt x="11" y="345"/>
                  <a:pt x="11" y="363"/>
                </a:cubicBezTo>
                <a:cubicBezTo>
                  <a:pt x="126" y="363"/>
                  <a:pt x="126" y="363"/>
                  <a:pt x="126" y="363"/>
                </a:cubicBezTo>
                <a:cubicBezTo>
                  <a:pt x="125" y="358"/>
                  <a:pt x="125" y="353"/>
                  <a:pt x="125" y="34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hand"/>
          <p:cNvSpPr>
            <a:spLocks/>
          </p:cNvSpPr>
          <p:nvPr/>
        </p:nvSpPr>
        <p:spPr bwMode="auto">
          <a:xfrm>
            <a:off x="1418343" y="5495826"/>
            <a:ext cx="446088" cy="1371600"/>
          </a:xfrm>
          <a:custGeom>
            <a:avLst/>
            <a:gdLst>
              <a:gd name="T0" fmla="*/ 128 w 138"/>
              <a:gd name="T1" fmla="*/ 209 h 424"/>
              <a:gd name="T2" fmla="*/ 109 w 138"/>
              <a:gd name="T3" fmla="*/ 205 h 424"/>
              <a:gd name="T4" fmla="*/ 107 w 138"/>
              <a:gd name="T5" fmla="*/ 186 h 424"/>
              <a:gd name="T6" fmla="*/ 114 w 138"/>
              <a:gd name="T7" fmla="*/ 167 h 424"/>
              <a:gd name="T8" fmla="*/ 123 w 138"/>
              <a:gd name="T9" fmla="*/ 149 h 424"/>
              <a:gd name="T10" fmla="*/ 129 w 138"/>
              <a:gd name="T11" fmla="*/ 95 h 424"/>
              <a:gd name="T12" fmla="*/ 131 w 138"/>
              <a:gd name="T13" fmla="*/ 71 h 424"/>
              <a:gd name="T14" fmla="*/ 128 w 138"/>
              <a:gd name="T15" fmla="*/ 37 h 424"/>
              <a:gd name="T16" fmla="*/ 111 w 138"/>
              <a:gd name="T17" fmla="*/ 79 h 424"/>
              <a:gd name="T18" fmla="*/ 116 w 138"/>
              <a:gd name="T19" fmla="*/ 37 h 424"/>
              <a:gd name="T20" fmla="*/ 109 w 138"/>
              <a:gd name="T21" fmla="*/ 14 h 424"/>
              <a:gd name="T22" fmla="*/ 91 w 138"/>
              <a:gd name="T23" fmla="*/ 64 h 424"/>
              <a:gd name="T24" fmla="*/ 94 w 138"/>
              <a:gd name="T25" fmla="*/ 31 h 424"/>
              <a:gd name="T26" fmla="*/ 91 w 138"/>
              <a:gd name="T27" fmla="*/ 4 h 424"/>
              <a:gd name="T28" fmla="*/ 70 w 138"/>
              <a:gd name="T29" fmla="*/ 68 h 424"/>
              <a:gd name="T30" fmla="*/ 71 w 138"/>
              <a:gd name="T31" fmla="*/ 30 h 424"/>
              <a:gd name="T32" fmla="*/ 64 w 138"/>
              <a:gd name="T33" fmla="*/ 3 h 424"/>
              <a:gd name="T34" fmla="*/ 50 w 138"/>
              <a:gd name="T35" fmla="*/ 53 h 424"/>
              <a:gd name="T36" fmla="*/ 40 w 138"/>
              <a:gd name="T37" fmla="*/ 107 h 424"/>
              <a:gd name="T38" fmla="*/ 21 w 138"/>
              <a:gd name="T39" fmla="*/ 80 h 424"/>
              <a:gd name="T40" fmla="*/ 36 w 138"/>
              <a:gd name="T41" fmla="*/ 141 h 424"/>
              <a:gd name="T42" fmla="*/ 49 w 138"/>
              <a:gd name="T43" fmla="*/ 191 h 424"/>
              <a:gd name="T44" fmla="*/ 40 w 138"/>
              <a:gd name="T45" fmla="*/ 194 h 424"/>
              <a:gd name="T46" fmla="*/ 32 w 138"/>
              <a:gd name="T47" fmla="*/ 209 h 424"/>
              <a:gd name="T48" fmla="*/ 23 w 138"/>
              <a:gd name="T49" fmla="*/ 214 h 424"/>
              <a:gd name="T50" fmla="*/ 20 w 138"/>
              <a:gd name="T51" fmla="*/ 270 h 424"/>
              <a:gd name="T52" fmla="*/ 7 w 138"/>
              <a:gd name="T53" fmla="*/ 396 h 424"/>
              <a:gd name="T54" fmla="*/ 5 w 138"/>
              <a:gd name="T55" fmla="*/ 424 h 424"/>
              <a:gd name="T56" fmla="*/ 25 w 138"/>
              <a:gd name="T57" fmla="*/ 424 h 424"/>
              <a:gd name="T58" fmla="*/ 117 w 138"/>
              <a:gd name="T59" fmla="*/ 424 h 424"/>
              <a:gd name="T60" fmla="*/ 120 w 138"/>
              <a:gd name="T61" fmla="*/ 416 h 424"/>
              <a:gd name="T62" fmla="*/ 124 w 138"/>
              <a:gd name="T63" fmla="*/ 369 h 424"/>
              <a:gd name="T64" fmla="*/ 123 w 138"/>
              <a:gd name="T65" fmla="*/ 316 h 424"/>
              <a:gd name="T66" fmla="*/ 128 w 138"/>
              <a:gd name="T67" fmla="*/ 209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8" h="424">
                <a:moveTo>
                  <a:pt x="128" y="209"/>
                </a:moveTo>
                <a:cubicBezTo>
                  <a:pt x="125" y="199"/>
                  <a:pt x="115" y="212"/>
                  <a:pt x="109" y="205"/>
                </a:cubicBezTo>
                <a:cubicBezTo>
                  <a:pt x="106" y="200"/>
                  <a:pt x="106" y="192"/>
                  <a:pt x="107" y="186"/>
                </a:cubicBezTo>
                <a:cubicBezTo>
                  <a:pt x="107" y="178"/>
                  <a:pt x="110" y="174"/>
                  <a:pt x="114" y="167"/>
                </a:cubicBezTo>
                <a:cubicBezTo>
                  <a:pt x="118" y="161"/>
                  <a:pt x="121" y="155"/>
                  <a:pt x="123" y="149"/>
                </a:cubicBezTo>
                <a:cubicBezTo>
                  <a:pt x="132" y="126"/>
                  <a:pt x="130" y="116"/>
                  <a:pt x="129" y="95"/>
                </a:cubicBezTo>
                <a:cubicBezTo>
                  <a:pt x="129" y="87"/>
                  <a:pt x="131" y="71"/>
                  <a:pt x="131" y="71"/>
                </a:cubicBezTo>
                <a:cubicBezTo>
                  <a:pt x="132" y="65"/>
                  <a:pt x="138" y="40"/>
                  <a:pt x="128" y="37"/>
                </a:cubicBezTo>
                <a:cubicBezTo>
                  <a:pt x="119" y="34"/>
                  <a:pt x="113" y="74"/>
                  <a:pt x="111" y="79"/>
                </a:cubicBezTo>
                <a:cubicBezTo>
                  <a:pt x="110" y="79"/>
                  <a:pt x="117" y="38"/>
                  <a:pt x="116" y="37"/>
                </a:cubicBezTo>
                <a:cubicBezTo>
                  <a:pt x="118" y="19"/>
                  <a:pt x="117" y="15"/>
                  <a:pt x="109" y="14"/>
                </a:cubicBezTo>
                <a:cubicBezTo>
                  <a:pt x="96" y="11"/>
                  <a:pt x="90" y="95"/>
                  <a:pt x="91" y="64"/>
                </a:cubicBezTo>
                <a:cubicBezTo>
                  <a:pt x="91" y="64"/>
                  <a:pt x="95" y="31"/>
                  <a:pt x="94" y="31"/>
                </a:cubicBezTo>
                <a:cubicBezTo>
                  <a:pt x="96" y="17"/>
                  <a:pt x="100" y="7"/>
                  <a:pt x="91" y="4"/>
                </a:cubicBezTo>
                <a:cubicBezTo>
                  <a:pt x="77" y="0"/>
                  <a:pt x="74" y="49"/>
                  <a:pt x="70" y="68"/>
                </a:cubicBezTo>
                <a:cubicBezTo>
                  <a:pt x="70" y="68"/>
                  <a:pt x="71" y="30"/>
                  <a:pt x="71" y="30"/>
                </a:cubicBezTo>
                <a:cubicBezTo>
                  <a:pt x="71" y="15"/>
                  <a:pt x="75" y="3"/>
                  <a:pt x="64" y="3"/>
                </a:cubicBezTo>
                <a:cubicBezTo>
                  <a:pt x="52" y="2"/>
                  <a:pt x="52" y="30"/>
                  <a:pt x="50" y="53"/>
                </a:cubicBezTo>
                <a:cubicBezTo>
                  <a:pt x="48" y="84"/>
                  <a:pt x="43" y="114"/>
                  <a:pt x="40" y="107"/>
                </a:cubicBezTo>
                <a:cubicBezTo>
                  <a:pt x="36" y="100"/>
                  <a:pt x="33" y="75"/>
                  <a:pt x="21" y="80"/>
                </a:cubicBezTo>
                <a:cubicBezTo>
                  <a:pt x="8" y="85"/>
                  <a:pt x="26" y="124"/>
                  <a:pt x="36" y="141"/>
                </a:cubicBezTo>
                <a:cubicBezTo>
                  <a:pt x="46" y="158"/>
                  <a:pt x="54" y="186"/>
                  <a:pt x="49" y="191"/>
                </a:cubicBezTo>
                <a:cubicBezTo>
                  <a:pt x="44" y="195"/>
                  <a:pt x="41" y="187"/>
                  <a:pt x="40" y="194"/>
                </a:cubicBezTo>
                <a:cubicBezTo>
                  <a:pt x="40" y="201"/>
                  <a:pt x="39" y="210"/>
                  <a:pt x="32" y="209"/>
                </a:cubicBezTo>
                <a:cubicBezTo>
                  <a:pt x="25" y="208"/>
                  <a:pt x="23" y="214"/>
                  <a:pt x="23" y="214"/>
                </a:cubicBezTo>
                <a:cubicBezTo>
                  <a:pt x="23" y="214"/>
                  <a:pt x="22" y="238"/>
                  <a:pt x="20" y="270"/>
                </a:cubicBezTo>
                <a:cubicBezTo>
                  <a:pt x="17" y="319"/>
                  <a:pt x="12" y="383"/>
                  <a:pt x="7" y="396"/>
                </a:cubicBezTo>
                <a:cubicBezTo>
                  <a:pt x="0" y="412"/>
                  <a:pt x="4" y="414"/>
                  <a:pt x="5" y="424"/>
                </a:cubicBezTo>
                <a:cubicBezTo>
                  <a:pt x="25" y="424"/>
                  <a:pt x="25" y="424"/>
                  <a:pt x="25" y="424"/>
                </a:cubicBezTo>
                <a:cubicBezTo>
                  <a:pt x="117" y="424"/>
                  <a:pt x="117" y="424"/>
                  <a:pt x="117" y="424"/>
                </a:cubicBezTo>
                <a:cubicBezTo>
                  <a:pt x="118" y="421"/>
                  <a:pt x="119" y="419"/>
                  <a:pt x="120" y="416"/>
                </a:cubicBezTo>
                <a:cubicBezTo>
                  <a:pt x="126" y="402"/>
                  <a:pt x="123" y="380"/>
                  <a:pt x="124" y="369"/>
                </a:cubicBezTo>
                <a:cubicBezTo>
                  <a:pt x="126" y="348"/>
                  <a:pt x="118" y="335"/>
                  <a:pt x="123" y="316"/>
                </a:cubicBezTo>
                <a:cubicBezTo>
                  <a:pt x="134" y="266"/>
                  <a:pt x="132" y="223"/>
                  <a:pt x="128" y="20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hand"/>
          <p:cNvSpPr>
            <a:spLocks/>
          </p:cNvSpPr>
          <p:nvPr/>
        </p:nvSpPr>
        <p:spPr bwMode="auto">
          <a:xfrm>
            <a:off x="3935413" y="6249987"/>
            <a:ext cx="15875" cy="103188"/>
          </a:xfrm>
          <a:custGeom>
            <a:avLst/>
            <a:gdLst>
              <a:gd name="T0" fmla="*/ 4 w 5"/>
              <a:gd name="T1" fmla="*/ 0 h 32"/>
              <a:gd name="T2" fmla="*/ 0 w 5"/>
              <a:gd name="T3" fmla="*/ 31 h 32"/>
              <a:gd name="T4" fmla="*/ 0 w 5"/>
              <a:gd name="T5" fmla="*/ 32 h 32"/>
              <a:gd name="T6" fmla="*/ 0 w 5"/>
              <a:gd name="T7" fmla="*/ 30 h 32"/>
              <a:gd name="T8" fmla="*/ 4 w 5"/>
              <a:gd name="T9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" h="32">
                <a:moveTo>
                  <a:pt x="4" y="0"/>
                </a:moveTo>
                <a:cubicBezTo>
                  <a:pt x="4" y="9"/>
                  <a:pt x="0" y="18"/>
                  <a:pt x="0" y="31"/>
                </a:cubicBezTo>
                <a:cubicBezTo>
                  <a:pt x="0" y="31"/>
                  <a:pt x="0" y="32"/>
                  <a:pt x="0" y="32"/>
                </a:cubicBezTo>
                <a:cubicBezTo>
                  <a:pt x="0" y="31"/>
                  <a:pt x="0" y="31"/>
                  <a:pt x="0" y="30"/>
                </a:cubicBezTo>
                <a:cubicBezTo>
                  <a:pt x="4" y="18"/>
                  <a:pt x="5" y="9"/>
                  <a:pt x="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hand"/>
          <p:cNvSpPr>
            <a:spLocks/>
          </p:cNvSpPr>
          <p:nvPr/>
        </p:nvSpPr>
        <p:spPr bwMode="auto">
          <a:xfrm>
            <a:off x="2963863" y="3787774"/>
            <a:ext cx="3141663" cy="3070225"/>
          </a:xfrm>
          <a:custGeom>
            <a:avLst/>
            <a:gdLst>
              <a:gd name="T0" fmla="*/ 934 w 973"/>
              <a:gd name="T1" fmla="*/ 93 h 949"/>
              <a:gd name="T2" fmla="*/ 956 w 973"/>
              <a:gd name="T3" fmla="*/ 31 h 949"/>
              <a:gd name="T4" fmla="*/ 936 w 973"/>
              <a:gd name="T5" fmla="*/ 42 h 949"/>
              <a:gd name="T6" fmla="*/ 900 w 973"/>
              <a:gd name="T7" fmla="*/ 68 h 949"/>
              <a:gd name="T8" fmla="*/ 917 w 973"/>
              <a:gd name="T9" fmla="*/ 5 h 949"/>
              <a:gd name="T10" fmla="*/ 860 w 973"/>
              <a:gd name="T11" fmla="*/ 94 h 949"/>
              <a:gd name="T12" fmla="*/ 841 w 973"/>
              <a:gd name="T13" fmla="*/ 123 h 949"/>
              <a:gd name="T14" fmla="*/ 824 w 973"/>
              <a:gd name="T15" fmla="*/ 174 h 949"/>
              <a:gd name="T16" fmla="*/ 803 w 973"/>
              <a:gd name="T17" fmla="*/ 186 h 949"/>
              <a:gd name="T18" fmla="*/ 772 w 973"/>
              <a:gd name="T19" fmla="*/ 261 h 949"/>
              <a:gd name="T20" fmla="*/ 722 w 973"/>
              <a:gd name="T21" fmla="*/ 351 h 949"/>
              <a:gd name="T22" fmla="*/ 678 w 973"/>
              <a:gd name="T23" fmla="*/ 411 h 949"/>
              <a:gd name="T24" fmla="*/ 645 w 973"/>
              <a:gd name="T25" fmla="*/ 438 h 949"/>
              <a:gd name="T26" fmla="*/ 602 w 973"/>
              <a:gd name="T27" fmla="*/ 445 h 949"/>
              <a:gd name="T28" fmla="*/ 551 w 973"/>
              <a:gd name="T29" fmla="*/ 443 h 949"/>
              <a:gd name="T30" fmla="*/ 540 w 973"/>
              <a:gd name="T31" fmla="*/ 370 h 949"/>
              <a:gd name="T32" fmla="*/ 570 w 973"/>
              <a:gd name="T33" fmla="*/ 327 h 949"/>
              <a:gd name="T34" fmla="*/ 551 w 973"/>
              <a:gd name="T35" fmla="*/ 240 h 949"/>
              <a:gd name="T36" fmla="*/ 487 w 973"/>
              <a:gd name="T37" fmla="*/ 205 h 949"/>
              <a:gd name="T38" fmla="*/ 438 w 973"/>
              <a:gd name="T39" fmla="*/ 230 h 949"/>
              <a:gd name="T40" fmla="*/ 412 w 973"/>
              <a:gd name="T41" fmla="*/ 256 h 949"/>
              <a:gd name="T42" fmla="*/ 403 w 973"/>
              <a:gd name="T43" fmla="*/ 327 h 949"/>
              <a:gd name="T44" fmla="*/ 433 w 973"/>
              <a:gd name="T45" fmla="*/ 370 h 949"/>
              <a:gd name="T46" fmla="*/ 425 w 973"/>
              <a:gd name="T47" fmla="*/ 444 h 949"/>
              <a:gd name="T48" fmla="*/ 374 w 973"/>
              <a:gd name="T49" fmla="*/ 442 h 949"/>
              <a:gd name="T50" fmla="*/ 331 w 973"/>
              <a:gd name="T51" fmla="*/ 437 h 949"/>
              <a:gd name="T52" fmla="*/ 295 w 973"/>
              <a:gd name="T53" fmla="*/ 411 h 949"/>
              <a:gd name="T54" fmla="*/ 251 w 973"/>
              <a:gd name="T55" fmla="*/ 351 h 949"/>
              <a:gd name="T56" fmla="*/ 160 w 973"/>
              <a:gd name="T57" fmla="*/ 186 h 949"/>
              <a:gd name="T58" fmla="*/ 138 w 973"/>
              <a:gd name="T59" fmla="*/ 174 h 949"/>
              <a:gd name="T60" fmla="*/ 123 w 973"/>
              <a:gd name="T61" fmla="*/ 61 h 949"/>
              <a:gd name="T62" fmla="*/ 87 w 973"/>
              <a:gd name="T63" fmla="*/ 47 h 949"/>
              <a:gd name="T64" fmla="*/ 59 w 973"/>
              <a:gd name="T65" fmla="*/ 33 h 949"/>
              <a:gd name="T66" fmla="*/ 31 w 973"/>
              <a:gd name="T67" fmla="*/ 16 h 949"/>
              <a:gd name="T68" fmla="*/ 52 w 973"/>
              <a:gd name="T69" fmla="*/ 72 h 949"/>
              <a:gd name="T70" fmla="*/ 20 w 973"/>
              <a:gd name="T71" fmla="*/ 56 h 949"/>
              <a:gd name="T72" fmla="*/ 8 w 973"/>
              <a:gd name="T73" fmla="*/ 60 h 949"/>
              <a:gd name="T74" fmla="*/ 28 w 973"/>
              <a:gd name="T75" fmla="*/ 114 h 949"/>
              <a:gd name="T76" fmla="*/ 69 w 973"/>
              <a:gd name="T77" fmla="*/ 177 h 949"/>
              <a:gd name="T78" fmla="*/ 86 w 973"/>
              <a:gd name="T79" fmla="*/ 210 h 949"/>
              <a:gd name="T80" fmla="*/ 114 w 973"/>
              <a:gd name="T81" fmla="*/ 318 h 949"/>
              <a:gd name="T82" fmla="*/ 153 w 973"/>
              <a:gd name="T83" fmla="*/ 410 h 949"/>
              <a:gd name="T84" fmla="*/ 213 w 973"/>
              <a:gd name="T85" fmla="*/ 513 h 949"/>
              <a:gd name="T86" fmla="*/ 282 w 973"/>
              <a:gd name="T87" fmla="*/ 621 h 949"/>
              <a:gd name="T88" fmla="*/ 302 w 973"/>
              <a:gd name="T89" fmla="*/ 685 h 949"/>
              <a:gd name="T90" fmla="*/ 303 w 973"/>
              <a:gd name="T91" fmla="*/ 738 h 949"/>
              <a:gd name="T92" fmla="*/ 305 w 973"/>
              <a:gd name="T93" fmla="*/ 761 h 949"/>
              <a:gd name="T94" fmla="*/ 301 w 973"/>
              <a:gd name="T95" fmla="*/ 793 h 949"/>
              <a:gd name="T96" fmla="*/ 306 w 973"/>
              <a:gd name="T97" fmla="*/ 863 h 949"/>
              <a:gd name="T98" fmla="*/ 315 w 973"/>
              <a:gd name="T99" fmla="*/ 949 h 949"/>
              <a:gd name="T100" fmla="*/ 667 w 973"/>
              <a:gd name="T101" fmla="*/ 863 h 949"/>
              <a:gd name="T102" fmla="*/ 671 w 973"/>
              <a:gd name="T103" fmla="*/ 746 h 949"/>
              <a:gd name="T104" fmla="*/ 671 w 973"/>
              <a:gd name="T105" fmla="*/ 682 h 949"/>
              <a:gd name="T106" fmla="*/ 728 w 973"/>
              <a:gd name="T107" fmla="*/ 552 h 949"/>
              <a:gd name="T108" fmla="*/ 786 w 973"/>
              <a:gd name="T109" fmla="*/ 472 h 949"/>
              <a:gd name="T110" fmla="*/ 841 w 973"/>
              <a:gd name="T111" fmla="*/ 368 h 949"/>
              <a:gd name="T112" fmla="*/ 903 w 973"/>
              <a:gd name="T113" fmla="*/ 220 h 949"/>
              <a:gd name="T114" fmla="*/ 891 w 973"/>
              <a:gd name="T115" fmla="*/ 191 h 949"/>
              <a:gd name="T116" fmla="*/ 920 w 973"/>
              <a:gd name="T117" fmla="*/ 162 h 949"/>
              <a:gd name="T118" fmla="*/ 956 w 973"/>
              <a:gd name="T119" fmla="*/ 93 h 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73" h="949">
                <a:moveTo>
                  <a:pt x="965" y="60"/>
                </a:moveTo>
                <a:cubicBezTo>
                  <a:pt x="957" y="54"/>
                  <a:pt x="938" y="89"/>
                  <a:pt x="934" y="93"/>
                </a:cubicBezTo>
                <a:cubicBezTo>
                  <a:pt x="933" y="93"/>
                  <a:pt x="954" y="56"/>
                  <a:pt x="953" y="56"/>
                </a:cubicBezTo>
                <a:cubicBezTo>
                  <a:pt x="962" y="40"/>
                  <a:pt x="963" y="35"/>
                  <a:pt x="956" y="31"/>
                </a:cubicBezTo>
                <a:cubicBezTo>
                  <a:pt x="945" y="25"/>
                  <a:pt x="908" y="100"/>
                  <a:pt x="921" y="72"/>
                </a:cubicBezTo>
                <a:cubicBezTo>
                  <a:pt x="920" y="72"/>
                  <a:pt x="936" y="42"/>
                  <a:pt x="936" y="42"/>
                </a:cubicBezTo>
                <a:cubicBezTo>
                  <a:pt x="942" y="30"/>
                  <a:pt x="949" y="22"/>
                  <a:pt x="942" y="16"/>
                </a:cubicBezTo>
                <a:cubicBezTo>
                  <a:pt x="931" y="7"/>
                  <a:pt x="910" y="51"/>
                  <a:pt x="900" y="68"/>
                </a:cubicBezTo>
                <a:cubicBezTo>
                  <a:pt x="900" y="68"/>
                  <a:pt x="914" y="33"/>
                  <a:pt x="914" y="33"/>
                </a:cubicBezTo>
                <a:cubicBezTo>
                  <a:pt x="919" y="19"/>
                  <a:pt x="927" y="9"/>
                  <a:pt x="917" y="5"/>
                </a:cubicBezTo>
                <a:cubicBezTo>
                  <a:pt x="907" y="0"/>
                  <a:pt x="896" y="26"/>
                  <a:pt x="887" y="47"/>
                </a:cubicBezTo>
                <a:cubicBezTo>
                  <a:pt x="874" y="75"/>
                  <a:pt x="861" y="101"/>
                  <a:pt x="860" y="94"/>
                </a:cubicBezTo>
                <a:cubicBezTo>
                  <a:pt x="859" y="85"/>
                  <a:pt x="860" y="61"/>
                  <a:pt x="847" y="62"/>
                </a:cubicBezTo>
                <a:cubicBezTo>
                  <a:pt x="834" y="62"/>
                  <a:pt x="838" y="104"/>
                  <a:pt x="841" y="123"/>
                </a:cubicBezTo>
                <a:cubicBezTo>
                  <a:pt x="844" y="143"/>
                  <a:pt x="841" y="172"/>
                  <a:pt x="836" y="174"/>
                </a:cubicBezTo>
                <a:cubicBezTo>
                  <a:pt x="830" y="177"/>
                  <a:pt x="827" y="168"/>
                  <a:pt x="824" y="174"/>
                </a:cubicBezTo>
                <a:cubicBezTo>
                  <a:pt x="821" y="180"/>
                  <a:pt x="818" y="192"/>
                  <a:pt x="813" y="189"/>
                </a:cubicBezTo>
                <a:cubicBezTo>
                  <a:pt x="807" y="185"/>
                  <a:pt x="803" y="186"/>
                  <a:pt x="803" y="186"/>
                </a:cubicBezTo>
                <a:cubicBezTo>
                  <a:pt x="803" y="186"/>
                  <a:pt x="794" y="207"/>
                  <a:pt x="782" y="233"/>
                </a:cubicBezTo>
                <a:cubicBezTo>
                  <a:pt x="778" y="241"/>
                  <a:pt x="777" y="252"/>
                  <a:pt x="772" y="261"/>
                </a:cubicBezTo>
                <a:cubicBezTo>
                  <a:pt x="765" y="277"/>
                  <a:pt x="751" y="292"/>
                  <a:pt x="744" y="307"/>
                </a:cubicBezTo>
                <a:cubicBezTo>
                  <a:pt x="733" y="328"/>
                  <a:pt x="727" y="346"/>
                  <a:pt x="722" y="351"/>
                </a:cubicBezTo>
                <a:cubicBezTo>
                  <a:pt x="707" y="367"/>
                  <a:pt x="709" y="368"/>
                  <a:pt x="702" y="384"/>
                </a:cubicBezTo>
                <a:cubicBezTo>
                  <a:pt x="694" y="400"/>
                  <a:pt x="687" y="406"/>
                  <a:pt x="678" y="411"/>
                </a:cubicBezTo>
                <a:cubicBezTo>
                  <a:pt x="669" y="416"/>
                  <a:pt x="659" y="428"/>
                  <a:pt x="656" y="433"/>
                </a:cubicBezTo>
                <a:cubicBezTo>
                  <a:pt x="654" y="438"/>
                  <a:pt x="655" y="439"/>
                  <a:pt x="645" y="438"/>
                </a:cubicBezTo>
                <a:cubicBezTo>
                  <a:pt x="635" y="436"/>
                  <a:pt x="628" y="437"/>
                  <a:pt x="622" y="437"/>
                </a:cubicBezTo>
                <a:cubicBezTo>
                  <a:pt x="616" y="437"/>
                  <a:pt x="606" y="439"/>
                  <a:pt x="602" y="445"/>
                </a:cubicBezTo>
                <a:cubicBezTo>
                  <a:pt x="597" y="451"/>
                  <a:pt x="595" y="451"/>
                  <a:pt x="586" y="453"/>
                </a:cubicBezTo>
                <a:cubicBezTo>
                  <a:pt x="578" y="456"/>
                  <a:pt x="555" y="452"/>
                  <a:pt x="551" y="443"/>
                </a:cubicBezTo>
                <a:cubicBezTo>
                  <a:pt x="547" y="435"/>
                  <a:pt x="540" y="432"/>
                  <a:pt x="534" y="425"/>
                </a:cubicBezTo>
                <a:cubicBezTo>
                  <a:pt x="529" y="419"/>
                  <a:pt x="535" y="376"/>
                  <a:pt x="540" y="370"/>
                </a:cubicBezTo>
                <a:cubicBezTo>
                  <a:pt x="546" y="365"/>
                  <a:pt x="555" y="370"/>
                  <a:pt x="560" y="359"/>
                </a:cubicBezTo>
                <a:cubicBezTo>
                  <a:pt x="565" y="348"/>
                  <a:pt x="571" y="337"/>
                  <a:pt x="570" y="327"/>
                </a:cubicBezTo>
                <a:cubicBezTo>
                  <a:pt x="567" y="306"/>
                  <a:pt x="558" y="335"/>
                  <a:pt x="568" y="306"/>
                </a:cubicBezTo>
                <a:cubicBezTo>
                  <a:pt x="573" y="293"/>
                  <a:pt x="560" y="252"/>
                  <a:pt x="551" y="240"/>
                </a:cubicBezTo>
                <a:cubicBezTo>
                  <a:pt x="543" y="228"/>
                  <a:pt x="526" y="229"/>
                  <a:pt x="523" y="222"/>
                </a:cubicBezTo>
                <a:cubicBezTo>
                  <a:pt x="516" y="211"/>
                  <a:pt x="499" y="206"/>
                  <a:pt x="487" y="205"/>
                </a:cubicBezTo>
                <a:cubicBezTo>
                  <a:pt x="480" y="205"/>
                  <a:pt x="466" y="211"/>
                  <a:pt x="452" y="219"/>
                </a:cubicBezTo>
                <a:cubicBezTo>
                  <a:pt x="447" y="221"/>
                  <a:pt x="443" y="226"/>
                  <a:pt x="438" y="230"/>
                </a:cubicBezTo>
                <a:cubicBezTo>
                  <a:pt x="431" y="234"/>
                  <a:pt x="430" y="231"/>
                  <a:pt x="424" y="238"/>
                </a:cubicBezTo>
                <a:cubicBezTo>
                  <a:pt x="421" y="241"/>
                  <a:pt x="415" y="250"/>
                  <a:pt x="412" y="256"/>
                </a:cubicBezTo>
                <a:cubicBezTo>
                  <a:pt x="405" y="274"/>
                  <a:pt x="401" y="298"/>
                  <a:pt x="405" y="306"/>
                </a:cubicBezTo>
                <a:cubicBezTo>
                  <a:pt x="419" y="333"/>
                  <a:pt x="407" y="306"/>
                  <a:pt x="403" y="327"/>
                </a:cubicBezTo>
                <a:cubicBezTo>
                  <a:pt x="402" y="337"/>
                  <a:pt x="409" y="348"/>
                  <a:pt x="414" y="359"/>
                </a:cubicBezTo>
                <a:cubicBezTo>
                  <a:pt x="419" y="370"/>
                  <a:pt x="427" y="365"/>
                  <a:pt x="433" y="370"/>
                </a:cubicBezTo>
                <a:cubicBezTo>
                  <a:pt x="439" y="376"/>
                  <a:pt x="445" y="419"/>
                  <a:pt x="439" y="425"/>
                </a:cubicBezTo>
                <a:cubicBezTo>
                  <a:pt x="433" y="432"/>
                  <a:pt x="429" y="435"/>
                  <a:pt x="425" y="444"/>
                </a:cubicBezTo>
                <a:cubicBezTo>
                  <a:pt x="420" y="452"/>
                  <a:pt x="395" y="456"/>
                  <a:pt x="387" y="453"/>
                </a:cubicBezTo>
                <a:cubicBezTo>
                  <a:pt x="378" y="451"/>
                  <a:pt x="378" y="448"/>
                  <a:pt x="374" y="442"/>
                </a:cubicBezTo>
                <a:cubicBezTo>
                  <a:pt x="370" y="436"/>
                  <a:pt x="357" y="437"/>
                  <a:pt x="352" y="437"/>
                </a:cubicBezTo>
                <a:cubicBezTo>
                  <a:pt x="346" y="437"/>
                  <a:pt x="341" y="435"/>
                  <a:pt x="331" y="437"/>
                </a:cubicBezTo>
                <a:cubicBezTo>
                  <a:pt x="321" y="439"/>
                  <a:pt x="320" y="438"/>
                  <a:pt x="317" y="433"/>
                </a:cubicBezTo>
                <a:cubicBezTo>
                  <a:pt x="315" y="428"/>
                  <a:pt x="305" y="416"/>
                  <a:pt x="295" y="411"/>
                </a:cubicBezTo>
                <a:cubicBezTo>
                  <a:pt x="286" y="406"/>
                  <a:pt x="273" y="399"/>
                  <a:pt x="266" y="383"/>
                </a:cubicBezTo>
                <a:cubicBezTo>
                  <a:pt x="258" y="367"/>
                  <a:pt x="266" y="367"/>
                  <a:pt x="251" y="351"/>
                </a:cubicBezTo>
                <a:cubicBezTo>
                  <a:pt x="236" y="335"/>
                  <a:pt x="170" y="186"/>
                  <a:pt x="170" y="186"/>
                </a:cubicBezTo>
                <a:cubicBezTo>
                  <a:pt x="170" y="186"/>
                  <a:pt x="166" y="182"/>
                  <a:pt x="160" y="186"/>
                </a:cubicBezTo>
                <a:cubicBezTo>
                  <a:pt x="154" y="189"/>
                  <a:pt x="150" y="181"/>
                  <a:pt x="147" y="174"/>
                </a:cubicBezTo>
                <a:cubicBezTo>
                  <a:pt x="144" y="168"/>
                  <a:pt x="143" y="177"/>
                  <a:pt x="138" y="174"/>
                </a:cubicBezTo>
                <a:cubicBezTo>
                  <a:pt x="132" y="172"/>
                  <a:pt x="129" y="143"/>
                  <a:pt x="132" y="123"/>
                </a:cubicBezTo>
                <a:cubicBezTo>
                  <a:pt x="135" y="104"/>
                  <a:pt x="137" y="61"/>
                  <a:pt x="123" y="61"/>
                </a:cubicBezTo>
                <a:cubicBezTo>
                  <a:pt x="111" y="61"/>
                  <a:pt x="117" y="85"/>
                  <a:pt x="116" y="94"/>
                </a:cubicBezTo>
                <a:cubicBezTo>
                  <a:pt x="115" y="101"/>
                  <a:pt x="99" y="75"/>
                  <a:pt x="87" y="47"/>
                </a:cubicBezTo>
                <a:cubicBezTo>
                  <a:pt x="77" y="26"/>
                  <a:pt x="66" y="0"/>
                  <a:pt x="56" y="5"/>
                </a:cubicBezTo>
                <a:cubicBezTo>
                  <a:pt x="46" y="9"/>
                  <a:pt x="54" y="19"/>
                  <a:pt x="59" y="33"/>
                </a:cubicBezTo>
                <a:cubicBezTo>
                  <a:pt x="59" y="33"/>
                  <a:pt x="73" y="68"/>
                  <a:pt x="73" y="68"/>
                </a:cubicBezTo>
                <a:cubicBezTo>
                  <a:pt x="63" y="51"/>
                  <a:pt x="42" y="7"/>
                  <a:pt x="31" y="16"/>
                </a:cubicBezTo>
                <a:cubicBezTo>
                  <a:pt x="24" y="22"/>
                  <a:pt x="31" y="30"/>
                  <a:pt x="38" y="42"/>
                </a:cubicBezTo>
                <a:cubicBezTo>
                  <a:pt x="37" y="42"/>
                  <a:pt x="53" y="72"/>
                  <a:pt x="52" y="72"/>
                </a:cubicBezTo>
                <a:cubicBezTo>
                  <a:pt x="65" y="100"/>
                  <a:pt x="29" y="25"/>
                  <a:pt x="17" y="31"/>
                </a:cubicBezTo>
                <a:cubicBezTo>
                  <a:pt x="10" y="35"/>
                  <a:pt x="11" y="40"/>
                  <a:pt x="20" y="56"/>
                </a:cubicBezTo>
                <a:cubicBezTo>
                  <a:pt x="19" y="56"/>
                  <a:pt x="40" y="93"/>
                  <a:pt x="39" y="93"/>
                </a:cubicBezTo>
                <a:cubicBezTo>
                  <a:pt x="36" y="89"/>
                  <a:pt x="16" y="54"/>
                  <a:pt x="8" y="60"/>
                </a:cubicBezTo>
                <a:cubicBezTo>
                  <a:pt x="0" y="66"/>
                  <a:pt x="15" y="88"/>
                  <a:pt x="18" y="93"/>
                </a:cubicBezTo>
                <a:cubicBezTo>
                  <a:pt x="18" y="93"/>
                  <a:pt x="26" y="107"/>
                  <a:pt x="28" y="114"/>
                </a:cubicBezTo>
                <a:cubicBezTo>
                  <a:pt x="35" y="135"/>
                  <a:pt x="37" y="145"/>
                  <a:pt x="53" y="162"/>
                </a:cubicBezTo>
                <a:cubicBezTo>
                  <a:pt x="58" y="167"/>
                  <a:pt x="63" y="172"/>
                  <a:pt x="69" y="177"/>
                </a:cubicBezTo>
                <a:cubicBezTo>
                  <a:pt x="74" y="181"/>
                  <a:pt x="79" y="184"/>
                  <a:pt x="82" y="191"/>
                </a:cubicBezTo>
                <a:cubicBezTo>
                  <a:pt x="85" y="196"/>
                  <a:pt x="88" y="204"/>
                  <a:pt x="86" y="210"/>
                </a:cubicBezTo>
                <a:cubicBezTo>
                  <a:pt x="84" y="218"/>
                  <a:pt x="70" y="210"/>
                  <a:pt x="70" y="220"/>
                </a:cubicBezTo>
                <a:cubicBezTo>
                  <a:pt x="72" y="235"/>
                  <a:pt x="85" y="276"/>
                  <a:pt x="114" y="318"/>
                </a:cubicBezTo>
                <a:cubicBezTo>
                  <a:pt x="126" y="334"/>
                  <a:pt x="123" y="349"/>
                  <a:pt x="132" y="368"/>
                </a:cubicBezTo>
                <a:cubicBezTo>
                  <a:pt x="137" y="378"/>
                  <a:pt x="143" y="400"/>
                  <a:pt x="153" y="410"/>
                </a:cubicBezTo>
                <a:cubicBezTo>
                  <a:pt x="171" y="428"/>
                  <a:pt x="175" y="450"/>
                  <a:pt x="188" y="472"/>
                </a:cubicBezTo>
                <a:cubicBezTo>
                  <a:pt x="196" y="486"/>
                  <a:pt x="204" y="500"/>
                  <a:pt x="213" y="513"/>
                </a:cubicBezTo>
                <a:cubicBezTo>
                  <a:pt x="222" y="527"/>
                  <a:pt x="237" y="539"/>
                  <a:pt x="245" y="552"/>
                </a:cubicBezTo>
                <a:cubicBezTo>
                  <a:pt x="266" y="583"/>
                  <a:pt x="279" y="608"/>
                  <a:pt x="282" y="621"/>
                </a:cubicBezTo>
                <a:cubicBezTo>
                  <a:pt x="282" y="621"/>
                  <a:pt x="295" y="649"/>
                  <a:pt x="302" y="682"/>
                </a:cubicBezTo>
                <a:cubicBezTo>
                  <a:pt x="302" y="683"/>
                  <a:pt x="302" y="684"/>
                  <a:pt x="302" y="685"/>
                </a:cubicBezTo>
                <a:cubicBezTo>
                  <a:pt x="305" y="694"/>
                  <a:pt x="303" y="709"/>
                  <a:pt x="303" y="713"/>
                </a:cubicBezTo>
                <a:cubicBezTo>
                  <a:pt x="303" y="713"/>
                  <a:pt x="302" y="730"/>
                  <a:pt x="303" y="738"/>
                </a:cubicBezTo>
                <a:cubicBezTo>
                  <a:pt x="304" y="744"/>
                  <a:pt x="304" y="749"/>
                  <a:pt x="305" y="754"/>
                </a:cubicBezTo>
                <a:cubicBezTo>
                  <a:pt x="305" y="757"/>
                  <a:pt x="306" y="759"/>
                  <a:pt x="305" y="761"/>
                </a:cubicBezTo>
                <a:cubicBezTo>
                  <a:pt x="306" y="770"/>
                  <a:pt x="305" y="779"/>
                  <a:pt x="301" y="791"/>
                </a:cubicBezTo>
                <a:cubicBezTo>
                  <a:pt x="301" y="792"/>
                  <a:pt x="301" y="792"/>
                  <a:pt x="301" y="793"/>
                </a:cubicBezTo>
                <a:cubicBezTo>
                  <a:pt x="301" y="814"/>
                  <a:pt x="304" y="831"/>
                  <a:pt x="306" y="848"/>
                </a:cubicBezTo>
                <a:cubicBezTo>
                  <a:pt x="306" y="853"/>
                  <a:pt x="306" y="858"/>
                  <a:pt x="306" y="863"/>
                </a:cubicBezTo>
                <a:cubicBezTo>
                  <a:pt x="302" y="949"/>
                  <a:pt x="302" y="949"/>
                  <a:pt x="302" y="949"/>
                </a:cubicBezTo>
                <a:cubicBezTo>
                  <a:pt x="315" y="949"/>
                  <a:pt x="315" y="949"/>
                  <a:pt x="315" y="949"/>
                </a:cubicBezTo>
                <a:cubicBezTo>
                  <a:pt x="671" y="949"/>
                  <a:pt x="671" y="949"/>
                  <a:pt x="671" y="949"/>
                </a:cubicBezTo>
                <a:cubicBezTo>
                  <a:pt x="669" y="924"/>
                  <a:pt x="668" y="893"/>
                  <a:pt x="667" y="863"/>
                </a:cubicBezTo>
                <a:cubicBezTo>
                  <a:pt x="666" y="841"/>
                  <a:pt x="673" y="820"/>
                  <a:pt x="672" y="792"/>
                </a:cubicBezTo>
                <a:cubicBezTo>
                  <a:pt x="672" y="771"/>
                  <a:pt x="663" y="761"/>
                  <a:pt x="671" y="746"/>
                </a:cubicBezTo>
                <a:cubicBezTo>
                  <a:pt x="674" y="740"/>
                  <a:pt x="672" y="720"/>
                  <a:pt x="673" y="716"/>
                </a:cubicBezTo>
                <a:cubicBezTo>
                  <a:pt x="673" y="702"/>
                  <a:pt x="668" y="695"/>
                  <a:pt x="671" y="682"/>
                </a:cubicBezTo>
                <a:cubicBezTo>
                  <a:pt x="678" y="649"/>
                  <a:pt x="691" y="621"/>
                  <a:pt x="691" y="621"/>
                </a:cubicBezTo>
                <a:cubicBezTo>
                  <a:pt x="694" y="608"/>
                  <a:pt x="707" y="583"/>
                  <a:pt x="728" y="552"/>
                </a:cubicBezTo>
                <a:cubicBezTo>
                  <a:pt x="737" y="539"/>
                  <a:pt x="751" y="527"/>
                  <a:pt x="760" y="513"/>
                </a:cubicBezTo>
                <a:cubicBezTo>
                  <a:pt x="769" y="500"/>
                  <a:pt x="777" y="486"/>
                  <a:pt x="786" y="472"/>
                </a:cubicBezTo>
                <a:cubicBezTo>
                  <a:pt x="798" y="450"/>
                  <a:pt x="803" y="431"/>
                  <a:pt x="817" y="410"/>
                </a:cubicBezTo>
                <a:cubicBezTo>
                  <a:pt x="826" y="397"/>
                  <a:pt x="836" y="378"/>
                  <a:pt x="841" y="368"/>
                </a:cubicBezTo>
                <a:cubicBezTo>
                  <a:pt x="850" y="349"/>
                  <a:pt x="850" y="337"/>
                  <a:pt x="861" y="320"/>
                </a:cubicBezTo>
                <a:cubicBezTo>
                  <a:pt x="890" y="278"/>
                  <a:pt x="902" y="235"/>
                  <a:pt x="903" y="220"/>
                </a:cubicBezTo>
                <a:cubicBezTo>
                  <a:pt x="904" y="210"/>
                  <a:pt x="891" y="215"/>
                  <a:pt x="888" y="207"/>
                </a:cubicBezTo>
                <a:cubicBezTo>
                  <a:pt x="886" y="201"/>
                  <a:pt x="889" y="196"/>
                  <a:pt x="891" y="191"/>
                </a:cubicBezTo>
                <a:cubicBezTo>
                  <a:pt x="894" y="184"/>
                  <a:pt x="899" y="181"/>
                  <a:pt x="905" y="177"/>
                </a:cubicBezTo>
                <a:cubicBezTo>
                  <a:pt x="910" y="172"/>
                  <a:pt x="915" y="167"/>
                  <a:pt x="920" y="162"/>
                </a:cubicBezTo>
                <a:cubicBezTo>
                  <a:pt x="936" y="145"/>
                  <a:pt x="939" y="140"/>
                  <a:pt x="946" y="120"/>
                </a:cubicBezTo>
                <a:cubicBezTo>
                  <a:pt x="948" y="113"/>
                  <a:pt x="956" y="93"/>
                  <a:pt x="956" y="93"/>
                </a:cubicBezTo>
                <a:cubicBezTo>
                  <a:pt x="958" y="88"/>
                  <a:pt x="973" y="66"/>
                  <a:pt x="965" y="6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hand"/>
          <p:cNvSpPr>
            <a:spLocks/>
          </p:cNvSpPr>
          <p:nvPr/>
        </p:nvSpPr>
        <p:spPr bwMode="auto">
          <a:xfrm>
            <a:off x="3929063" y="6003924"/>
            <a:ext cx="19050" cy="223838"/>
          </a:xfrm>
          <a:custGeom>
            <a:avLst/>
            <a:gdLst>
              <a:gd name="T0" fmla="*/ 1 w 6"/>
              <a:gd name="T1" fmla="*/ 31 h 69"/>
              <a:gd name="T2" fmla="*/ 3 w 6"/>
              <a:gd name="T3" fmla="*/ 61 h 69"/>
              <a:gd name="T4" fmla="*/ 6 w 6"/>
              <a:gd name="T5" fmla="*/ 69 h 69"/>
              <a:gd name="T6" fmla="*/ 4 w 6"/>
              <a:gd name="T7" fmla="*/ 53 h 69"/>
              <a:gd name="T8" fmla="*/ 4 w 6"/>
              <a:gd name="T9" fmla="*/ 28 h 69"/>
              <a:gd name="T10" fmla="*/ 3 w 6"/>
              <a:gd name="T11" fmla="*/ 0 h 69"/>
              <a:gd name="T12" fmla="*/ 1 w 6"/>
              <a:gd name="T13" fmla="*/ 31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9">
                <a:moveTo>
                  <a:pt x="1" y="31"/>
                </a:moveTo>
                <a:cubicBezTo>
                  <a:pt x="2" y="35"/>
                  <a:pt x="0" y="55"/>
                  <a:pt x="3" y="61"/>
                </a:cubicBezTo>
                <a:cubicBezTo>
                  <a:pt x="5" y="64"/>
                  <a:pt x="5" y="67"/>
                  <a:pt x="6" y="69"/>
                </a:cubicBezTo>
                <a:cubicBezTo>
                  <a:pt x="5" y="64"/>
                  <a:pt x="5" y="59"/>
                  <a:pt x="4" y="53"/>
                </a:cubicBezTo>
                <a:cubicBezTo>
                  <a:pt x="3" y="45"/>
                  <a:pt x="4" y="28"/>
                  <a:pt x="4" y="28"/>
                </a:cubicBezTo>
                <a:cubicBezTo>
                  <a:pt x="4" y="24"/>
                  <a:pt x="6" y="9"/>
                  <a:pt x="3" y="0"/>
                </a:cubicBezTo>
                <a:cubicBezTo>
                  <a:pt x="5" y="11"/>
                  <a:pt x="1" y="18"/>
                  <a:pt x="1" y="3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hand"/>
          <p:cNvSpPr>
            <a:spLocks/>
          </p:cNvSpPr>
          <p:nvPr/>
        </p:nvSpPr>
        <p:spPr bwMode="auto">
          <a:xfrm>
            <a:off x="855663" y="5314949"/>
            <a:ext cx="487363" cy="1543050"/>
          </a:xfrm>
          <a:custGeom>
            <a:avLst/>
            <a:gdLst>
              <a:gd name="T0" fmla="*/ 146 w 151"/>
              <a:gd name="T1" fmla="*/ 469 h 477"/>
              <a:gd name="T2" fmla="*/ 134 w 151"/>
              <a:gd name="T3" fmla="*/ 435 h 477"/>
              <a:gd name="T4" fmla="*/ 128 w 151"/>
              <a:gd name="T5" fmla="*/ 397 h 477"/>
              <a:gd name="T6" fmla="*/ 124 w 151"/>
              <a:gd name="T7" fmla="*/ 348 h 477"/>
              <a:gd name="T8" fmla="*/ 115 w 151"/>
              <a:gd name="T9" fmla="*/ 295 h 477"/>
              <a:gd name="T10" fmla="*/ 117 w 151"/>
              <a:gd name="T11" fmla="*/ 265 h 477"/>
              <a:gd name="T12" fmla="*/ 115 w 151"/>
              <a:gd name="T13" fmla="*/ 214 h 477"/>
              <a:gd name="T14" fmla="*/ 105 w 151"/>
              <a:gd name="T15" fmla="*/ 213 h 477"/>
              <a:gd name="T16" fmla="*/ 100 w 151"/>
              <a:gd name="T17" fmla="*/ 195 h 477"/>
              <a:gd name="T18" fmla="*/ 89 w 151"/>
              <a:gd name="T19" fmla="*/ 191 h 477"/>
              <a:gd name="T20" fmla="*/ 103 w 151"/>
              <a:gd name="T21" fmla="*/ 141 h 477"/>
              <a:gd name="T22" fmla="*/ 121 w 151"/>
              <a:gd name="T23" fmla="*/ 82 h 477"/>
              <a:gd name="T24" fmla="*/ 97 w 151"/>
              <a:gd name="T25" fmla="*/ 107 h 477"/>
              <a:gd name="T26" fmla="*/ 90 w 151"/>
              <a:gd name="T27" fmla="*/ 54 h 477"/>
              <a:gd name="T28" fmla="*/ 78 w 151"/>
              <a:gd name="T29" fmla="*/ 3 h 477"/>
              <a:gd name="T30" fmla="*/ 70 w 151"/>
              <a:gd name="T31" fmla="*/ 30 h 477"/>
              <a:gd name="T32" fmla="*/ 70 w 151"/>
              <a:gd name="T33" fmla="*/ 68 h 477"/>
              <a:gd name="T34" fmla="*/ 50 w 151"/>
              <a:gd name="T35" fmla="*/ 4 h 477"/>
              <a:gd name="T36" fmla="*/ 46 w 151"/>
              <a:gd name="T37" fmla="*/ 30 h 477"/>
              <a:gd name="T38" fmla="*/ 49 w 151"/>
              <a:gd name="T39" fmla="*/ 64 h 477"/>
              <a:gd name="T40" fmla="*/ 32 w 151"/>
              <a:gd name="T41" fmla="*/ 13 h 477"/>
              <a:gd name="T42" fmla="*/ 25 w 151"/>
              <a:gd name="T43" fmla="*/ 37 h 477"/>
              <a:gd name="T44" fmla="*/ 29 w 151"/>
              <a:gd name="T45" fmla="*/ 79 h 477"/>
              <a:gd name="T46" fmla="*/ 13 w 151"/>
              <a:gd name="T47" fmla="*/ 36 h 477"/>
              <a:gd name="T48" fmla="*/ 9 w 151"/>
              <a:gd name="T49" fmla="*/ 70 h 477"/>
              <a:gd name="T50" fmla="*/ 8 w 151"/>
              <a:gd name="T51" fmla="*/ 99 h 477"/>
              <a:gd name="T52" fmla="*/ 16 w 151"/>
              <a:gd name="T53" fmla="*/ 148 h 477"/>
              <a:gd name="T54" fmla="*/ 24 w 151"/>
              <a:gd name="T55" fmla="*/ 167 h 477"/>
              <a:gd name="T56" fmla="*/ 32 w 151"/>
              <a:gd name="T57" fmla="*/ 185 h 477"/>
              <a:gd name="T58" fmla="*/ 28 w 151"/>
              <a:gd name="T59" fmla="*/ 201 h 477"/>
              <a:gd name="T60" fmla="*/ 10 w 151"/>
              <a:gd name="T61" fmla="*/ 208 h 477"/>
              <a:gd name="T62" fmla="*/ 11 w 151"/>
              <a:gd name="T63" fmla="*/ 316 h 477"/>
              <a:gd name="T64" fmla="*/ 11 w 151"/>
              <a:gd name="T65" fmla="*/ 368 h 477"/>
              <a:gd name="T66" fmla="*/ 17 w 151"/>
              <a:gd name="T67" fmla="*/ 416 h 477"/>
              <a:gd name="T68" fmla="*/ 23 w 151"/>
              <a:gd name="T69" fmla="*/ 477 h 477"/>
              <a:gd name="T70" fmla="*/ 151 w 151"/>
              <a:gd name="T71" fmla="*/ 477 h 477"/>
              <a:gd name="T72" fmla="*/ 146 w 151"/>
              <a:gd name="T73" fmla="*/ 469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51" h="477">
                <a:moveTo>
                  <a:pt x="146" y="469"/>
                </a:moveTo>
                <a:cubicBezTo>
                  <a:pt x="139" y="461"/>
                  <a:pt x="135" y="453"/>
                  <a:pt x="134" y="435"/>
                </a:cubicBezTo>
                <a:cubicBezTo>
                  <a:pt x="133" y="418"/>
                  <a:pt x="136" y="417"/>
                  <a:pt x="128" y="397"/>
                </a:cubicBezTo>
                <a:cubicBezTo>
                  <a:pt x="125" y="390"/>
                  <a:pt x="126" y="372"/>
                  <a:pt x="124" y="348"/>
                </a:cubicBezTo>
                <a:cubicBezTo>
                  <a:pt x="123" y="332"/>
                  <a:pt x="116" y="313"/>
                  <a:pt x="115" y="295"/>
                </a:cubicBezTo>
                <a:cubicBezTo>
                  <a:pt x="115" y="284"/>
                  <a:pt x="117" y="274"/>
                  <a:pt x="117" y="265"/>
                </a:cubicBezTo>
                <a:cubicBezTo>
                  <a:pt x="116" y="236"/>
                  <a:pt x="115" y="214"/>
                  <a:pt x="115" y="214"/>
                </a:cubicBezTo>
                <a:cubicBezTo>
                  <a:pt x="115" y="214"/>
                  <a:pt x="112" y="212"/>
                  <a:pt x="105" y="213"/>
                </a:cubicBezTo>
                <a:cubicBezTo>
                  <a:pt x="98" y="214"/>
                  <a:pt x="101" y="202"/>
                  <a:pt x="100" y="195"/>
                </a:cubicBezTo>
                <a:cubicBezTo>
                  <a:pt x="100" y="188"/>
                  <a:pt x="94" y="195"/>
                  <a:pt x="89" y="191"/>
                </a:cubicBezTo>
                <a:cubicBezTo>
                  <a:pt x="85" y="186"/>
                  <a:pt x="93" y="158"/>
                  <a:pt x="103" y="141"/>
                </a:cubicBezTo>
                <a:cubicBezTo>
                  <a:pt x="114" y="125"/>
                  <a:pt x="133" y="87"/>
                  <a:pt x="121" y="82"/>
                </a:cubicBezTo>
                <a:cubicBezTo>
                  <a:pt x="109" y="77"/>
                  <a:pt x="101" y="99"/>
                  <a:pt x="97" y="107"/>
                </a:cubicBezTo>
                <a:cubicBezTo>
                  <a:pt x="94" y="113"/>
                  <a:pt x="91" y="84"/>
                  <a:pt x="90" y="54"/>
                </a:cubicBezTo>
                <a:cubicBezTo>
                  <a:pt x="89" y="31"/>
                  <a:pt x="89" y="3"/>
                  <a:pt x="78" y="3"/>
                </a:cubicBezTo>
                <a:cubicBezTo>
                  <a:pt x="66" y="3"/>
                  <a:pt x="70" y="15"/>
                  <a:pt x="70" y="30"/>
                </a:cubicBezTo>
                <a:cubicBezTo>
                  <a:pt x="69" y="30"/>
                  <a:pt x="70" y="68"/>
                  <a:pt x="70" y="68"/>
                </a:cubicBezTo>
                <a:cubicBezTo>
                  <a:pt x="66" y="49"/>
                  <a:pt x="64" y="0"/>
                  <a:pt x="50" y="4"/>
                </a:cubicBezTo>
                <a:cubicBezTo>
                  <a:pt x="41" y="7"/>
                  <a:pt x="45" y="17"/>
                  <a:pt x="46" y="30"/>
                </a:cubicBezTo>
                <a:cubicBezTo>
                  <a:pt x="46" y="30"/>
                  <a:pt x="49" y="64"/>
                  <a:pt x="49" y="64"/>
                </a:cubicBezTo>
                <a:cubicBezTo>
                  <a:pt x="50" y="94"/>
                  <a:pt x="45" y="11"/>
                  <a:pt x="32" y="13"/>
                </a:cubicBezTo>
                <a:cubicBezTo>
                  <a:pt x="24" y="14"/>
                  <a:pt x="22" y="19"/>
                  <a:pt x="25" y="37"/>
                </a:cubicBezTo>
                <a:cubicBezTo>
                  <a:pt x="24" y="37"/>
                  <a:pt x="30" y="78"/>
                  <a:pt x="29" y="79"/>
                </a:cubicBezTo>
                <a:cubicBezTo>
                  <a:pt x="27" y="73"/>
                  <a:pt x="22" y="33"/>
                  <a:pt x="13" y="36"/>
                </a:cubicBezTo>
                <a:cubicBezTo>
                  <a:pt x="3" y="39"/>
                  <a:pt x="8" y="64"/>
                  <a:pt x="9" y="70"/>
                </a:cubicBezTo>
                <a:cubicBezTo>
                  <a:pt x="9" y="70"/>
                  <a:pt x="8" y="91"/>
                  <a:pt x="8" y="99"/>
                </a:cubicBezTo>
                <a:cubicBezTo>
                  <a:pt x="7" y="120"/>
                  <a:pt x="7" y="125"/>
                  <a:pt x="16" y="148"/>
                </a:cubicBezTo>
                <a:cubicBezTo>
                  <a:pt x="18" y="154"/>
                  <a:pt x="21" y="161"/>
                  <a:pt x="24" y="167"/>
                </a:cubicBezTo>
                <a:cubicBezTo>
                  <a:pt x="28" y="173"/>
                  <a:pt x="31" y="178"/>
                  <a:pt x="32" y="185"/>
                </a:cubicBezTo>
                <a:cubicBezTo>
                  <a:pt x="32" y="191"/>
                  <a:pt x="32" y="196"/>
                  <a:pt x="28" y="201"/>
                </a:cubicBezTo>
                <a:cubicBezTo>
                  <a:pt x="23" y="208"/>
                  <a:pt x="13" y="198"/>
                  <a:pt x="10" y="208"/>
                </a:cubicBezTo>
                <a:cubicBezTo>
                  <a:pt x="5" y="222"/>
                  <a:pt x="0" y="266"/>
                  <a:pt x="11" y="316"/>
                </a:cubicBezTo>
                <a:cubicBezTo>
                  <a:pt x="15" y="336"/>
                  <a:pt x="9" y="347"/>
                  <a:pt x="11" y="368"/>
                </a:cubicBezTo>
                <a:cubicBezTo>
                  <a:pt x="12" y="379"/>
                  <a:pt x="14" y="401"/>
                  <a:pt x="17" y="416"/>
                </a:cubicBezTo>
                <a:cubicBezTo>
                  <a:pt x="22" y="438"/>
                  <a:pt x="21" y="456"/>
                  <a:pt x="23" y="477"/>
                </a:cubicBezTo>
                <a:cubicBezTo>
                  <a:pt x="151" y="477"/>
                  <a:pt x="151" y="477"/>
                  <a:pt x="151" y="477"/>
                </a:cubicBezTo>
                <a:cubicBezTo>
                  <a:pt x="149" y="474"/>
                  <a:pt x="148" y="471"/>
                  <a:pt x="146" y="469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hand"/>
          <p:cNvSpPr>
            <a:spLocks/>
          </p:cNvSpPr>
          <p:nvPr/>
        </p:nvSpPr>
        <p:spPr bwMode="auto">
          <a:xfrm rot="221510">
            <a:off x="7164140" y="5701986"/>
            <a:ext cx="366533" cy="1178525"/>
          </a:xfrm>
          <a:custGeom>
            <a:avLst/>
            <a:gdLst>
              <a:gd name="T0" fmla="*/ 27 w 135"/>
              <a:gd name="T1" fmla="*/ 206 h 433"/>
              <a:gd name="T2" fmla="*/ 27 w 135"/>
              <a:gd name="T3" fmla="*/ 184 h 433"/>
              <a:gd name="T4" fmla="*/ 22 w 135"/>
              <a:gd name="T5" fmla="*/ 165 h 433"/>
              <a:gd name="T6" fmla="*/ 15 w 135"/>
              <a:gd name="T7" fmla="*/ 150 h 433"/>
              <a:gd name="T8" fmla="*/ 9 w 135"/>
              <a:gd name="T9" fmla="*/ 95 h 433"/>
              <a:gd name="T10" fmla="*/ 7 w 135"/>
              <a:gd name="T11" fmla="*/ 70 h 433"/>
              <a:gd name="T12" fmla="*/ 10 w 135"/>
              <a:gd name="T13" fmla="*/ 35 h 433"/>
              <a:gd name="T14" fmla="*/ 27 w 135"/>
              <a:gd name="T15" fmla="*/ 79 h 433"/>
              <a:gd name="T16" fmla="*/ 22 w 135"/>
              <a:gd name="T17" fmla="*/ 36 h 433"/>
              <a:gd name="T18" fmla="*/ 28 w 135"/>
              <a:gd name="T19" fmla="*/ 14 h 433"/>
              <a:gd name="T20" fmla="*/ 47 w 135"/>
              <a:gd name="T21" fmla="*/ 63 h 433"/>
              <a:gd name="T22" fmla="*/ 44 w 135"/>
              <a:gd name="T23" fmla="*/ 29 h 433"/>
              <a:gd name="T24" fmla="*/ 50 w 135"/>
              <a:gd name="T25" fmla="*/ 2 h 433"/>
              <a:gd name="T26" fmla="*/ 69 w 135"/>
              <a:gd name="T27" fmla="*/ 67 h 433"/>
              <a:gd name="T28" fmla="*/ 69 w 135"/>
              <a:gd name="T29" fmla="*/ 28 h 433"/>
              <a:gd name="T30" fmla="*/ 76 w 135"/>
              <a:gd name="T31" fmla="*/ 0 h 433"/>
              <a:gd name="T32" fmla="*/ 89 w 135"/>
              <a:gd name="T33" fmla="*/ 52 h 433"/>
              <a:gd name="T34" fmla="*/ 94 w 135"/>
              <a:gd name="T35" fmla="*/ 111 h 433"/>
              <a:gd name="T36" fmla="*/ 122 w 135"/>
              <a:gd name="T37" fmla="*/ 81 h 433"/>
              <a:gd name="T38" fmla="*/ 105 w 135"/>
              <a:gd name="T39" fmla="*/ 142 h 433"/>
              <a:gd name="T40" fmla="*/ 90 w 135"/>
              <a:gd name="T41" fmla="*/ 188 h 433"/>
              <a:gd name="T42" fmla="*/ 100 w 135"/>
              <a:gd name="T43" fmla="*/ 267 h 433"/>
              <a:gd name="T44" fmla="*/ 118 w 135"/>
              <a:gd name="T45" fmla="*/ 401 h 433"/>
              <a:gd name="T46" fmla="*/ 115 w 135"/>
              <a:gd name="T47" fmla="*/ 432 h 433"/>
              <a:gd name="T48" fmla="*/ 90 w 135"/>
              <a:gd name="T49" fmla="*/ 432 h 433"/>
              <a:gd name="T50" fmla="*/ 55 w 135"/>
              <a:gd name="T51" fmla="*/ 432 h 433"/>
              <a:gd name="T52" fmla="*/ 33 w 135"/>
              <a:gd name="T53" fmla="*/ 432 h 433"/>
              <a:gd name="T54" fmla="*/ 27 w 135"/>
              <a:gd name="T55" fmla="*/ 416 h 433"/>
              <a:gd name="T56" fmla="*/ 25 w 135"/>
              <a:gd name="T57" fmla="*/ 392 h 433"/>
              <a:gd name="T58" fmla="*/ 26 w 135"/>
              <a:gd name="T59" fmla="*/ 321 h 433"/>
              <a:gd name="T60" fmla="*/ 27 w 135"/>
              <a:gd name="T61" fmla="*/ 206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27" y="206"/>
                </a:moveTo>
                <a:cubicBezTo>
                  <a:pt x="26" y="197"/>
                  <a:pt x="27" y="190"/>
                  <a:pt x="27" y="184"/>
                </a:cubicBezTo>
                <a:cubicBezTo>
                  <a:pt x="26" y="176"/>
                  <a:pt x="26" y="171"/>
                  <a:pt x="22" y="165"/>
                </a:cubicBezTo>
                <a:cubicBezTo>
                  <a:pt x="18" y="159"/>
                  <a:pt x="17" y="156"/>
                  <a:pt x="15" y="150"/>
                </a:cubicBezTo>
                <a:cubicBezTo>
                  <a:pt x="6" y="127"/>
                  <a:pt x="8" y="117"/>
                  <a:pt x="9" y="95"/>
                </a:cubicBezTo>
                <a:cubicBezTo>
                  <a:pt x="9" y="87"/>
                  <a:pt x="7" y="70"/>
                  <a:pt x="7" y="70"/>
                </a:cubicBezTo>
                <a:cubicBezTo>
                  <a:pt x="6" y="64"/>
                  <a:pt x="0" y="38"/>
                  <a:pt x="10" y="35"/>
                </a:cubicBezTo>
                <a:cubicBezTo>
                  <a:pt x="19" y="32"/>
                  <a:pt x="25" y="73"/>
                  <a:pt x="27" y="79"/>
                </a:cubicBezTo>
                <a:cubicBezTo>
                  <a:pt x="31" y="84"/>
                  <a:pt x="21" y="36"/>
                  <a:pt x="22" y="36"/>
                </a:cubicBezTo>
                <a:cubicBezTo>
                  <a:pt x="20" y="17"/>
                  <a:pt x="20" y="15"/>
                  <a:pt x="28" y="14"/>
                </a:cubicBezTo>
                <a:cubicBezTo>
                  <a:pt x="42" y="12"/>
                  <a:pt x="48" y="96"/>
                  <a:pt x="47" y="63"/>
                </a:cubicBezTo>
                <a:cubicBezTo>
                  <a:pt x="48" y="63"/>
                  <a:pt x="44" y="29"/>
                  <a:pt x="44" y="29"/>
                </a:cubicBezTo>
                <a:cubicBezTo>
                  <a:pt x="43" y="15"/>
                  <a:pt x="40" y="3"/>
                  <a:pt x="50" y="2"/>
                </a:cubicBezTo>
                <a:cubicBezTo>
                  <a:pt x="63" y="0"/>
                  <a:pt x="67" y="72"/>
                  <a:pt x="69" y="67"/>
                </a:cubicBezTo>
                <a:cubicBezTo>
                  <a:pt x="69" y="67"/>
                  <a:pt x="68" y="28"/>
                  <a:pt x="69" y="28"/>
                </a:cubicBezTo>
                <a:cubicBezTo>
                  <a:pt x="69" y="13"/>
                  <a:pt x="64" y="1"/>
                  <a:pt x="76" y="0"/>
                </a:cubicBezTo>
                <a:cubicBezTo>
                  <a:pt x="87" y="0"/>
                  <a:pt x="88" y="28"/>
                  <a:pt x="89" y="52"/>
                </a:cubicBezTo>
                <a:cubicBezTo>
                  <a:pt x="91" y="83"/>
                  <a:pt x="89" y="115"/>
                  <a:pt x="94" y="111"/>
                </a:cubicBezTo>
                <a:cubicBezTo>
                  <a:pt x="101" y="105"/>
                  <a:pt x="110" y="76"/>
                  <a:pt x="122" y="81"/>
                </a:cubicBezTo>
                <a:cubicBezTo>
                  <a:pt x="135" y="87"/>
                  <a:pt x="115" y="125"/>
                  <a:pt x="105" y="142"/>
                </a:cubicBezTo>
                <a:cubicBezTo>
                  <a:pt x="94" y="159"/>
                  <a:pt x="91" y="182"/>
                  <a:pt x="90" y="188"/>
                </a:cubicBezTo>
                <a:cubicBezTo>
                  <a:pt x="88" y="198"/>
                  <a:pt x="98" y="234"/>
                  <a:pt x="100" y="267"/>
                </a:cubicBezTo>
                <a:cubicBezTo>
                  <a:pt x="103" y="308"/>
                  <a:pt x="107" y="361"/>
                  <a:pt x="118" y="401"/>
                </a:cubicBezTo>
                <a:cubicBezTo>
                  <a:pt x="121" y="411"/>
                  <a:pt x="129" y="427"/>
                  <a:pt x="115" y="432"/>
                </a:cubicBezTo>
                <a:cubicBezTo>
                  <a:pt x="90" y="432"/>
                  <a:pt x="90" y="432"/>
                  <a:pt x="90" y="432"/>
                </a:cubicBezTo>
                <a:cubicBezTo>
                  <a:pt x="79" y="432"/>
                  <a:pt x="67" y="432"/>
                  <a:pt x="55" y="432"/>
                </a:cubicBezTo>
                <a:cubicBezTo>
                  <a:pt x="48" y="432"/>
                  <a:pt x="40" y="433"/>
                  <a:pt x="33" y="432"/>
                </a:cubicBezTo>
                <a:cubicBezTo>
                  <a:pt x="22" y="430"/>
                  <a:pt x="27" y="428"/>
                  <a:pt x="27" y="416"/>
                </a:cubicBezTo>
                <a:cubicBezTo>
                  <a:pt x="27" y="408"/>
                  <a:pt x="25" y="400"/>
                  <a:pt x="25" y="392"/>
                </a:cubicBezTo>
                <a:cubicBezTo>
                  <a:pt x="25" y="368"/>
                  <a:pt x="27" y="345"/>
                  <a:pt x="26" y="321"/>
                </a:cubicBezTo>
                <a:cubicBezTo>
                  <a:pt x="24" y="263"/>
                  <a:pt x="27" y="211"/>
                  <a:pt x="27" y="20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" name="hand"/>
          <p:cNvSpPr>
            <a:spLocks/>
          </p:cNvSpPr>
          <p:nvPr/>
        </p:nvSpPr>
        <p:spPr bwMode="auto">
          <a:xfrm>
            <a:off x="8134351" y="5691408"/>
            <a:ext cx="367871" cy="1178525"/>
          </a:xfrm>
          <a:custGeom>
            <a:avLst/>
            <a:gdLst>
              <a:gd name="T0" fmla="*/ 108 w 135"/>
              <a:gd name="T1" fmla="*/ 207 h 433"/>
              <a:gd name="T2" fmla="*/ 108 w 135"/>
              <a:gd name="T3" fmla="*/ 185 h 433"/>
              <a:gd name="T4" fmla="*/ 113 w 135"/>
              <a:gd name="T5" fmla="*/ 165 h 433"/>
              <a:gd name="T6" fmla="*/ 120 w 135"/>
              <a:gd name="T7" fmla="*/ 150 h 433"/>
              <a:gd name="T8" fmla="*/ 126 w 135"/>
              <a:gd name="T9" fmla="*/ 95 h 433"/>
              <a:gd name="T10" fmla="*/ 128 w 135"/>
              <a:gd name="T11" fmla="*/ 71 h 433"/>
              <a:gd name="T12" fmla="*/ 125 w 135"/>
              <a:gd name="T13" fmla="*/ 36 h 433"/>
              <a:gd name="T14" fmla="*/ 108 w 135"/>
              <a:gd name="T15" fmla="*/ 79 h 433"/>
              <a:gd name="T16" fmla="*/ 113 w 135"/>
              <a:gd name="T17" fmla="*/ 36 h 433"/>
              <a:gd name="T18" fmla="*/ 107 w 135"/>
              <a:gd name="T19" fmla="*/ 15 h 433"/>
              <a:gd name="T20" fmla="*/ 88 w 135"/>
              <a:gd name="T21" fmla="*/ 64 h 433"/>
              <a:gd name="T22" fmla="*/ 91 w 135"/>
              <a:gd name="T23" fmla="*/ 30 h 433"/>
              <a:gd name="T24" fmla="*/ 85 w 135"/>
              <a:gd name="T25" fmla="*/ 3 h 433"/>
              <a:gd name="T26" fmla="*/ 66 w 135"/>
              <a:gd name="T27" fmla="*/ 67 h 433"/>
              <a:gd name="T28" fmla="*/ 66 w 135"/>
              <a:gd name="T29" fmla="*/ 29 h 433"/>
              <a:gd name="T30" fmla="*/ 59 w 135"/>
              <a:gd name="T31" fmla="*/ 1 h 433"/>
              <a:gd name="T32" fmla="*/ 46 w 135"/>
              <a:gd name="T33" fmla="*/ 53 h 433"/>
              <a:gd name="T34" fmla="*/ 41 w 135"/>
              <a:gd name="T35" fmla="*/ 112 h 433"/>
              <a:gd name="T36" fmla="*/ 13 w 135"/>
              <a:gd name="T37" fmla="*/ 82 h 433"/>
              <a:gd name="T38" fmla="*/ 30 w 135"/>
              <a:gd name="T39" fmla="*/ 143 h 433"/>
              <a:gd name="T40" fmla="*/ 45 w 135"/>
              <a:gd name="T41" fmla="*/ 189 h 433"/>
              <a:gd name="T42" fmla="*/ 35 w 135"/>
              <a:gd name="T43" fmla="*/ 267 h 433"/>
              <a:gd name="T44" fmla="*/ 17 w 135"/>
              <a:gd name="T45" fmla="*/ 402 h 433"/>
              <a:gd name="T46" fmla="*/ 20 w 135"/>
              <a:gd name="T47" fmla="*/ 433 h 433"/>
              <a:gd name="T48" fmla="*/ 45 w 135"/>
              <a:gd name="T49" fmla="*/ 433 h 433"/>
              <a:gd name="T50" fmla="*/ 79 w 135"/>
              <a:gd name="T51" fmla="*/ 432 h 433"/>
              <a:gd name="T52" fmla="*/ 102 w 135"/>
              <a:gd name="T53" fmla="*/ 432 h 433"/>
              <a:gd name="T54" fmla="*/ 108 w 135"/>
              <a:gd name="T55" fmla="*/ 417 h 433"/>
              <a:gd name="T56" fmla="*/ 110 w 135"/>
              <a:gd name="T57" fmla="*/ 393 h 433"/>
              <a:gd name="T58" fmla="*/ 109 w 135"/>
              <a:gd name="T59" fmla="*/ 322 h 433"/>
              <a:gd name="T60" fmla="*/ 108 w 135"/>
              <a:gd name="T61" fmla="*/ 207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108" y="207"/>
                </a:moveTo>
                <a:cubicBezTo>
                  <a:pt x="109" y="198"/>
                  <a:pt x="108" y="191"/>
                  <a:pt x="108" y="185"/>
                </a:cubicBezTo>
                <a:cubicBezTo>
                  <a:pt x="109" y="177"/>
                  <a:pt x="109" y="172"/>
                  <a:pt x="113" y="165"/>
                </a:cubicBezTo>
                <a:cubicBezTo>
                  <a:pt x="117" y="159"/>
                  <a:pt x="118" y="157"/>
                  <a:pt x="120" y="150"/>
                </a:cubicBezTo>
                <a:cubicBezTo>
                  <a:pt x="129" y="128"/>
                  <a:pt x="127" y="117"/>
                  <a:pt x="126" y="95"/>
                </a:cubicBezTo>
                <a:cubicBezTo>
                  <a:pt x="126" y="87"/>
                  <a:pt x="128" y="71"/>
                  <a:pt x="128" y="71"/>
                </a:cubicBezTo>
                <a:cubicBezTo>
                  <a:pt x="129" y="65"/>
                  <a:pt x="135" y="39"/>
                  <a:pt x="125" y="36"/>
                </a:cubicBezTo>
                <a:cubicBezTo>
                  <a:pt x="116" y="33"/>
                  <a:pt x="110" y="73"/>
                  <a:pt x="108" y="79"/>
                </a:cubicBezTo>
                <a:cubicBezTo>
                  <a:pt x="104" y="85"/>
                  <a:pt x="114" y="36"/>
                  <a:pt x="113" y="36"/>
                </a:cubicBezTo>
                <a:cubicBezTo>
                  <a:pt x="115" y="18"/>
                  <a:pt x="115" y="16"/>
                  <a:pt x="107" y="15"/>
                </a:cubicBezTo>
                <a:cubicBezTo>
                  <a:pt x="93" y="12"/>
                  <a:pt x="87" y="97"/>
                  <a:pt x="88" y="64"/>
                </a:cubicBezTo>
                <a:cubicBezTo>
                  <a:pt x="87" y="64"/>
                  <a:pt x="91" y="30"/>
                  <a:pt x="91" y="30"/>
                </a:cubicBezTo>
                <a:cubicBezTo>
                  <a:pt x="92" y="16"/>
                  <a:pt x="95" y="4"/>
                  <a:pt x="85" y="3"/>
                </a:cubicBezTo>
                <a:cubicBezTo>
                  <a:pt x="72" y="1"/>
                  <a:pt x="68" y="73"/>
                  <a:pt x="66" y="67"/>
                </a:cubicBezTo>
                <a:cubicBezTo>
                  <a:pt x="66" y="67"/>
                  <a:pt x="67" y="29"/>
                  <a:pt x="66" y="29"/>
                </a:cubicBezTo>
                <a:cubicBezTo>
                  <a:pt x="66" y="13"/>
                  <a:pt x="71" y="1"/>
                  <a:pt x="59" y="1"/>
                </a:cubicBezTo>
                <a:cubicBezTo>
                  <a:pt x="48" y="0"/>
                  <a:pt x="47" y="29"/>
                  <a:pt x="46" y="53"/>
                </a:cubicBezTo>
                <a:cubicBezTo>
                  <a:pt x="44" y="84"/>
                  <a:pt x="46" y="116"/>
                  <a:pt x="41" y="112"/>
                </a:cubicBezTo>
                <a:cubicBezTo>
                  <a:pt x="34" y="106"/>
                  <a:pt x="25" y="77"/>
                  <a:pt x="13" y="82"/>
                </a:cubicBezTo>
                <a:cubicBezTo>
                  <a:pt x="0" y="87"/>
                  <a:pt x="20" y="125"/>
                  <a:pt x="30" y="143"/>
                </a:cubicBezTo>
                <a:cubicBezTo>
                  <a:pt x="41" y="160"/>
                  <a:pt x="44" y="183"/>
                  <a:pt x="45" y="189"/>
                </a:cubicBezTo>
                <a:cubicBezTo>
                  <a:pt x="47" y="199"/>
                  <a:pt x="37" y="235"/>
                  <a:pt x="35" y="267"/>
                </a:cubicBezTo>
                <a:cubicBezTo>
                  <a:pt x="32" y="309"/>
                  <a:pt x="28" y="362"/>
                  <a:pt x="17" y="402"/>
                </a:cubicBezTo>
                <a:cubicBezTo>
                  <a:pt x="14" y="412"/>
                  <a:pt x="6" y="428"/>
                  <a:pt x="20" y="433"/>
                </a:cubicBezTo>
                <a:cubicBezTo>
                  <a:pt x="45" y="433"/>
                  <a:pt x="45" y="433"/>
                  <a:pt x="45" y="433"/>
                </a:cubicBezTo>
                <a:cubicBezTo>
                  <a:pt x="56" y="433"/>
                  <a:pt x="68" y="432"/>
                  <a:pt x="79" y="432"/>
                </a:cubicBezTo>
                <a:cubicBezTo>
                  <a:pt x="87" y="433"/>
                  <a:pt x="95" y="433"/>
                  <a:pt x="102" y="432"/>
                </a:cubicBezTo>
                <a:cubicBezTo>
                  <a:pt x="113" y="431"/>
                  <a:pt x="108" y="428"/>
                  <a:pt x="108" y="417"/>
                </a:cubicBezTo>
                <a:cubicBezTo>
                  <a:pt x="108" y="409"/>
                  <a:pt x="110" y="401"/>
                  <a:pt x="110" y="393"/>
                </a:cubicBezTo>
                <a:cubicBezTo>
                  <a:pt x="110" y="369"/>
                  <a:pt x="108" y="345"/>
                  <a:pt x="109" y="322"/>
                </a:cubicBezTo>
                <a:cubicBezTo>
                  <a:pt x="111" y="264"/>
                  <a:pt x="108" y="212"/>
                  <a:pt x="108" y="20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" name="hand"/>
          <p:cNvSpPr>
            <a:spLocks/>
          </p:cNvSpPr>
          <p:nvPr/>
        </p:nvSpPr>
        <p:spPr bwMode="auto">
          <a:xfrm>
            <a:off x="5354214" y="5669110"/>
            <a:ext cx="375520" cy="1203027"/>
          </a:xfrm>
          <a:custGeom>
            <a:avLst/>
            <a:gdLst>
              <a:gd name="T0" fmla="*/ 108 w 135"/>
              <a:gd name="T1" fmla="*/ 207 h 433"/>
              <a:gd name="T2" fmla="*/ 108 w 135"/>
              <a:gd name="T3" fmla="*/ 185 h 433"/>
              <a:gd name="T4" fmla="*/ 113 w 135"/>
              <a:gd name="T5" fmla="*/ 165 h 433"/>
              <a:gd name="T6" fmla="*/ 120 w 135"/>
              <a:gd name="T7" fmla="*/ 150 h 433"/>
              <a:gd name="T8" fmla="*/ 126 w 135"/>
              <a:gd name="T9" fmla="*/ 95 h 433"/>
              <a:gd name="T10" fmla="*/ 128 w 135"/>
              <a:gd name="T11" fmla="*/ 71 h 433"/>
              <a:gd name="T12" fmla="*/ 125 w 135"/>
              <a:gd name="T13" fmla="*/ 36 h 433"/>
              <a:gd name="T14" fmla="*/ 108 w 135"/>
              <a:gd name="T15" fmla="*/ 79 h 433"/>
              <a:gd name="T16" fmla="*/ 113 w 135"/>
              <a:gd name="T17" fmla="*/ 36 h 433"/>
              <a:gd name="T18" fmla="*/ 107 w 135"/>
              <a:gd name="T19" fmla="*/ 15 h 433"/>
              <a:gd name="T20" fmla="*/ 88 w 135"/>
              <a:gd name="T21" fmla="*/ 64 h 433"/>
              <a:gd name="T22" fmla="*/ 91 w 135"/>
              <a:gd name="T23" fmla="*/ 30 h 433"/>
              <a:gd name="T24" fmla="*/ 85 w 135"/>
              <a:gd name="T25" fmla="*/ 3 h 433"/>
              <a:gd name="T26" fmla="*/ 66 w 135"/>
              <a:gd name="T27" fmla="*/ 67 h 433"/>
              <a:gd name="T28" fmla="*/ 66 w 135"/>
              <a:gd name="T29" fmla="*/ 29 h 433"/>
              <a:gd name="T30" fmla="*/ 59 w 135"/>
              <a:gd name="T31" fmla="*/ 1 h 433"/>
              <a:gd name="T32" fmla="*/ 46 w 135"/>
              <a:gd name="T33" fmla="*/ 53 h 433"/>
              <a:gd name="T34" fmla="*/ 41 w 135"/>
              <a:gd name="T35" fmla="*/ 112 h 433"/>
              <a:gd name="T36" fmla="*/ 13 w 135"/>
              <a:gd name="T37" fmla="*/ 82 h 433"/>
              <a:gd name="T38" fmla="*/ 30 w 135"/>
              <a:gd name="T39" fmla="*/ 143 h 433"/>
              <a:gd name="T40" fmla="*/ 45 w 135"/>
              <a:gd name="T41" fmla="*/ 189 h 433"/>
              <a:gd name="T42" fmla="*/ 35 w 135"/>
              <a:gd name="T43" fmla="*/ 267 h 433"/>
              <a:gd name="T44" fmla="*/ 17 w 135"/>
              <a:gd name="T45" fmla="*/ 402 h 433"/>
              <a:gd name="T46" fmla="*/ 20 w 135"/>
              <a:gd name="T47" fmla="*/ 433 h 433"/>
              <a:gd name="T48" fmla="*/ 45 w 135"/>
              <a:gd name="T49" fmla="*/ 433 h 433"/>
              <a:gd name="T50" fmla="*/ 79 w 135"/>
              <a:gd name="T51" fmla="*/ 432 h 433"/>
              <a:gd name="T52" fmla="*/ 102 w 135"/>
              <a:gd name="T53" fmla="*/ 432 h 433"/>
              <a:gd name="T54" fmla="*/ 108 w 135"/>
              <a:gd name="T55" fmla="*/ 417 h 433"/>
              <a:gd name="T56" fmla="*/ 110 w 135"/>
              <a:gd name="T57" fmla="*/ 393 h 433"/>
              <a:gd name="T58" fmla="*/ 109 w 135"/>
              <a:gd name="T59" fmla="*/ 322 h 433"/>
              <a:gd name="T60" fmla="*/ 108 w 135"/>
              <a:gd name="T61" fmla="*/ 207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5" h="433">
                <a:moveTo>
                  <a:pt x="108" y="207"/>
                </a:moveTo>
                <a:cubicBezTo>
                  <a:pt x="109" y="198"/>
                  <a:pt x="108" y="191"/>
                  <a:pt x="108" y="185"/>
                </a:cubicBezTo>
                <a:cubicBezTo>
                  <a:pt x="109" y="177"/>
                  <a:pt x="109" y="172"/>
                  <a:pt x="113" y="165"/>
                </a:cubicBezTo>
                <a:cubicBezTo>
                  <a:pt x="117" y="159"/>
                  <a:pt x="118" y="157"/>
                  <a:pt x="120" y="150"/>
                </a:cubicBezTo>
                <a:cubicBezTo>
                  <a:pt x="129" y="128"/>
                  <a:pt x="127" y="117"/>
                  <a:pt x="126" y="95"/>
                </a:cubicBezTo>
                <a:cubicBezTo>
                  <a:pt x="126" y="87"/>
                  <a:pt x="128" y="71"/>
                  <a:pt x="128" y="71"/>
                </a:cubicBezTo>
                <a:cubicBezTo>
                  <a:pt x="129" y="65"/>
                  <a:pt x="135" y="39"/>
                  <a:pt x="125" y="36"/>
                </a:cubicBezTo>
                <a:cubicBezTo>
                  <a:pt x="116" y="33"/>
                  <a:pt x="110" y="73"/>
                  <a:pt x="108" y="79"/>
                </a:cubicBezTo>
                <a:cubicBezTo>
                  <a:pt x="104" y="85"/>
                  <a:pt x="114" y="36"/>
                  <a:pt x="113" y="36"/>
                </a:cubicBezTo>
                <a:cubicBezTo>
                  <a:pt x="115" y="18"/>
                  <a:pt x="115" y="16"/>
                  <a:pt x="107" y="15"/>
                </a:cubicBezTo>
                <a:cubicBezTo>
                  <a:pt x="93" y="12"/>
                  <a:pt x="87" y="97"/>
                  <a:pt x="88" y="64"/>
                </a:cubicBezTo>
                <a:cubicBezTo>
                  <a:pt x="87" y="64"/>
                  <a:pt x="91" y="30"/>
                  <a:pt x="91" y="30"/>
                </a:cubicBezTo>
                <a:cubicBezTo>
                  <a:pt x="92" y="16"/>
                  <a:pt x="95" y="4"/>
                  <a:pt x="85" y="3"/>
                </a:cubicBezTo>
                <a:cubicBezTo>
                  <a:pt x="72" y="1"/>
                  <a:pt x="68" y="73"/>
                  <a:pt x="66" y="67"/>
                </a:cubicBezTo>
                <a:cubicBezTo>
                  <a:pt x="66" y="67"/>
                  <a:pt x="67" y="29"/>
                  <a:pt x="66" y="29"/>
                </a:cubicBezTo>
                <a:cubicBezTo>
                  <a:pt x="66" y="13"/>
                  <a:pt x="71" y="1"/>
                  <a:pt x="59" y="1"/>
                </a:cubicBezTo>
                <a:cubicBezTo>
                  <a:pt x="48" y="0"/>
                  <a:pt x="47" y="29"/>
                  <a:pt x="46" y="53"/>
                </a:cubicBezTo>
                <a:cubicBezTo>
                  <a:pt x="44" y="84"/>
                  <a:pt x="46" y="116"/>
                  <a:pt x="41" y="112"/>
                </a:cubicBezTo>
                <a:cubicBezTo>
                  <a:pt x="34" y="106"/>
                  <a:pt x="25" y="77"/>
                  <a:pt x="13" y="82"/>
                </a:cubicBezTo>
                <a:cubicBezTo>
                  <a:pt x="0" y="87"/>
                  <a:pt x="20" y="125"/>
                  <a:pt x="30" y="143"/>
                </a:cubicBezTo>
                <a:cubicBezTo>
                  <a:pt x="41" y="160"/>
                  <a:pt x="44" y="183"/>
                  <a:pt x="45" y="189"/>
                </a:cubicBezTo>
                <a:cubicBezTo>
                  <a:pt x="47" y="199"/>
                  <a:pt x="37" y="235"/>
                  <a:pt x="35" y="267"/>
                </a:cubicBezTo>
                <a:cubicBezTo>
                  <a:pt x="32" y="309"/>
                  <a:pt x="28" y="362"/>
                  <a:pt x="17" y="402"/>
                </a:cubicBezTo>
                <a:cubicBezTo>
                  <a:pt x="14" y="412"/>
                  <a:pt x="6" y="428"/>
                  <a:pt x="20" y="433"/>
                </a:cubicBezTo>
                <a:cubicBezTo>
                  <a:pt x="45" y="433"/>
                  <a:pt x="45" y="433"/>
                  <a:pt x="45" y="433"/>
                </a:cubicBezTo>
                <a:cubicBezTo>
                  <a:pt x="56" y="433"/>
                  <a:pt x="68" y="432"/>
                  <a:pt x="79" y="432"/>
                </a:cubicBezTo>
                <a:cubicBezTo>
                  <a:pt x="87" y="433"/>
                  <a:pt x="95" y="433"/>
                  <a:pt x="102" y="432"/>
                </a:cubicBezTo>
                <a:cubicBezTo>
                  <a:pt x="113" y="431"/>
                  <a:pt x="108" y="428"/>
                  <a:pt x="108" y="417"/>
                </a:cubicBezTo>
                <a:cubicBezTo>
                  <a:pt x="108" y="409"/>
                  <a:pt x="110" y="401"/>
                  <a:pt x="110" y="393"/>
                </a:cubicBezTo>
                <a:cubicBezTo>
                  <a:pt x="110" y="369"/>
                  <a:pt x="108" y="345"/>
                  <a:pt x="109" y="322"/>
                </a:cubicBezTo>
                <a:cubicBezTo>
                  <a:pt x="111" y="264"/>
                  <a:pt x="108" y="212"/>
                  <a:pt x="108" y="2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" name="hand"/>
          <p:cNvSpPr>
            <a:spLocks/>
          </p:cNvSpPr>
          <p:nvPr/>
        </p:nvSpPr>
        <p:spPr bwMode="auto">
          <a:xfrm flipH="1">
            <a:off x="7647220" y="6000651"/>
            <a:ext cx="419100" cy="866775"/>
          </a:xfrm>
          <a:custGeom>
            <a:avLst/>
            <a:gdLst>
              <a:gd name="T0" fmla="*/ 120 w 130"/>
              <a:gd name="T1" fmla="*/ 208 h 268"/>
              <a:gd name="T2" fmla="*/ 101 w 130"/>
              <a:gd name="T3" fmla="*/ 204 h 268"/>
              <a:gd name="T4" fmla="*/ 98 w 130"/>
              <a:gd name="T5" fmla="*/ 185 h 268"/>
              <a:gd name="T6" fmla="*/ 106 w 130"/>
              <a:gd name="T7" fmla="*/ 167 h 268"/>
              <a:gd name="T8" fmla="*/ 115 w 130"/>
              <a:gd name="T9" fmla="*/ 148 h 268"/>
              <a:gd name="T10" fmla="*/ 121 w 130"/>
              <a:gd name="T11" fmla="*/ 94 h 268"/>
              <a:gd name="T12" fmla="*/ 123 w 130"/>
              <a:gd name="T13" fmla="*/ 70 h 268"/>
              <a:gd name="T14" fmla="*/ 120 w 130"/>
              <a:gd name="T15" fmla="*/ 36 h 268"/>
              <a:gd name="T16" fmla="*/ 103 w 130"/>
              <a:gd name="T17" fmla="*/ 79 h 268"/>
              <a:gd name="T18" fmla="*/ 107 w 130"/>
              <a:gd name="T19" fmla="*/ 37 h 268"/>
              <a:gd name="T20" fmla="*/ 101 w 130"/>
              <a:gd name="T21" fmla="*/ 13 h 268"/>
              <a:gd name="T22" fmla="*/ 83 w 130"/>
              <a:gd name="T23" fmla="*/ 64 h 268"/>
              <a:gd name="T24" fmla="*/ 86 w 130"/>
              <a:gd name="T25" fmla="*/ 30 h 268"/>
              <a:gd name="T26" fmla="*/ 82 w 130"/>
              <a:gd name="T27" fmla="*/ 4 h 268"/>
              <a:gd name="T28" fmla="*/ 62 w 130"/>
              <a:gd name="T29" fmla="*/ 67 h 268"/>
              <a:gd name="T30" fmla="*/ 62 w 130"/>
              <a:gd name="T31" fmla="*/ 30 h 268"/>
              <a:gd name="T32" fmla="*/ 55 w 130"/>
              <a:gd name="T33" fmla="*/ 2 h 268"/>
              <a:gd name="T34" fmla="*/ 42 w 130"/>
              <a:gd name="T35" fmla="*/ 53 h 268"/>
              <a:gd name="T36" fmla="*/ 32 w 130"/>
              <a:gd name="T37" fmla="*/ 107 h 268"/>
              <a:gd name="T38" fmla="*/ 13 w 130"/>
              <a:gd name="T39" fmla="*/ 79 h 268"/>
              <a:gd name="T40" fmla="*/ 27 w 130"/>
              <a:gd name="T41" fmla="*/ 140 h 268"/>
              <a:gd name="T42" fmla="*/ 41 w 130"/>
              <a:gd name="T43" fmla="*/ 190 h 268"/>
              <a:gd name="T44" fmla="*/ 32 w 130"/>
              <a:gd name="T45" fmla="*/ 193 h 268"/>
              <a:gd name="T46" fmla="*/ 24 w 130"/>
              <a:gd name="T47" fmla="*/ 209 h 268"/>
              <a:gd name="T48" fmla="*/ 14 w 130"/>
              <a:gd name="T49" fmla="*/ 213 h 268"/>
              <a:gd name="T50" fmla="*/ 11 w 130"/>
              <a:gd name="T51" fmla="*/ 268 h 268"/>
              <a:gd name="T52" fmla="*/ 122 w 130"/>
              <a:gd name="T53" fmla="*/ 268 h 268"/>
              <a:gd name="T54" fmla="*/ 120 w 130"/>
              <a:gd name="T55" fmla="*/ 208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0" h="268">
                <a:moveTo>
                  <a:pt x="120" y="208"/>
                </a:moveTo>
                <a:cubicBezTo>
                  <a:pt x="117" y="198"/>
                  <a:pt x="107" y="211"/>
                  <a:pt x="101" y="204"/>
                </a:cubicBezTo>
                <a:cubicBezTo>
                  <a:pt x="97" y="199"/>
                  <a:pt x="98" y="191"/>
                  <a:pt x="98" y="185"/>
                </a:cubicBezTo>
                <a:cubicBezTo>
                  <a:pt x="99" y="178"/>
                  <a:pt x="102" y="173"/>
                  <a:pt x="106" y="167"/>
                </a:cubicBezTo>
                <a:cubicBezTo>
                  <a:pt x="109" y="161"/>
                  <a:pt x="112" y="155"/>
                  <a:pt x="115" y="148"/>
                </a:cubicBezTo>
                <a:cubicBezTo>
                  <a:pt x="123" y="126"/>
                  <a:pt x="122" y="116"/>
                  <a:pt x="121" y="94"/>
                </a:cubicBezTo>
                <a:cubicBezTo>
                  <a:pt x="121" y="86"/>
                  <a:pt x="123" y="70"/>
                  <a:pt x="123" y="70"/>
                </a:cubicBezTo>
                <a:cubicBezTo>
                  <a:pt x="123" y="65"/>
                  <a:pt x="130" y="39"/>
                  <a:pt x="120" y="36"/>
                </a:cubicBezTo>
                <a:cubicBezTo>
                  <a:pt x="110" y="33"/>
                  <a:pt x="105" y="73"/>
                  <a:pt x="103" y="79"/>
                </a:cubicBezTo>
                <a:cubicBezTo>
                  <a:pt x="102" y="79"/>
                  <a:pt x="108" y="37"/>
                  <a:pt x="107" y="37"/>
                </a:cubicBezTo>
                <a:cubicBezTo>
                  <a:pt x="110" y="19"/>
                  <a:pt x="109" y="14"/>
                  <a:pt x="101" y="13"/>
                </a:cubicBezTo>
                <a:cubicBezTo>
                  <a:pt x="88" y="11"/>
                  <a:pt x="81" y="94"/>
                  <a:pt x="83" y="64"/>
                </a:cubicBezTo>
                <a:cubicBezTo>
                  <a:pt x="83" y="64"/>
                  <a:pt x="87" y="30"/>
                  <a:pt x="86" y="30"/>
                </a:cubicBezTo>
                <a:cubicBezTo>
                  <a:pt x="88" y="17"/>
                  <a:pt x="92" y="7"/>
                  <a:pt x="82" y="4"/>
                </a:cubicBezTo>
                <a:cubicBezTo>
                  <a:pt x="69" y="0"/>
                  <a:pt x="66" y="48"/>
                  <a:pt x="62" y="67"/>
                </a:cubicBezTo>
                <a:cubicBezTo>
                  <a:pt x="62" y="67"/>
                  <a:pt x="63" y="30"/>
                  <a:pt x="62" y="30"/>
                </a:cubicBezTo>
                <a:cubicBezTo>
                  <a:pt x="62" y="14"/>
                  <a:pt x="66" y="3"/>
                  <a:pt x="55" y="2"/>
                </a:cubicBezTo>
                <a:cubicBezTo>
                  <a:pt x="44" y="2"/>
                  <a:pt x="44" y="30"/>
                  <a:pt x="42" y="53"/>
                </a:cubicBezTo>
                <a:cubicBezTo>
                  <a:pt x="40" y="83"/>
                  <a:pt x="35" y="113"/>
                  <a:pt x="32" y="107"/>
                </a:cubicBezTo>
                <a:cubicBezTo>
                  <a:pt x="28" y="99"/>
                  <a:pt x="25" y="74"/>
                  <a:pt x="13" y="79"/>
                </a:cubicBezTo>
                <a:cubicBezTo>
                  <a:pt x="0" y="84"/>
                  <a:pt x="17" y="124"/>
                  <a:pt x="27" y="140"/>
                </a:cubicBezTo>
                <a:cubicBezTo>
                  <a:pt x="37" y="157"/>
                  <a:pt x="45" y="186"/>
                  <a:pt x="41" y="190"/>
                </a:cubicBezTo>
                <a:cubicBezTo>
                  <a:pt x="36" y="194"/>
                  <a:pt x="33" y="187"/>
                  <a:pt x="32" y="193"/>
                </a:cubicBezTo>
                <a:cubicBezTo>
                  <a:pt x="32" y="200"/>
                  <a:pt x="30" y="210"/>
                  <a:pt x="24" y="209"/>
                </a:cubicBezTo>
                <a:cubicBezTo>
                  <a:pt x="17" y="208"/>
                  <a:pt x="14" y="213"/>
                  <a:pt x="14" y="213"/>
                </a:cubicBezTo>
                <a:cubicBezTo>
                  <a:pt x="14" y="213"/>
                  <a:pt x="13" y="237"/>
                  <a:pt x="11" y="268"/>
                </a:cubicBezTo>
                <a:cubicBezTo>
                  <a:pt x="122" y="268"/>
                  <a:pt x="122" y="268"/>
                  <a:pt x="122" y="268"/>
                </a:cubicBezTo>
                <a:cubicBezTo>
                  <a:pt x="124" y="240"/>
                  <a:pt x="123" y="218"/>
                  <a:pt x="120" y="20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7" name="your subtitle goes here"/>
          <p:cNvSpPr txBox="1"/>
          <p:nvPr/>
        </p:nvSpPr>
        <p:spPr>
          <a:xfrm>
            <a:off x="3560347" y="3172833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n w="25400" cap="rnd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SJHS 2016</a:t>
            </a:r>
            <a:endParaRPr lang="en-US" sz="2800" b="1" dirty="0">
              <a:ln w="25400" cap="rnd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2" name="time"/>
          <p:cNvSpPr>
            <a:spLocks noGrp="1"/>
          </p:cNvSpPr>
          <p:nvPr>
            <p:ph type="ctrTitle"/>
          </p:nvPr>
        </p:nvSpPr>
        <p:spPr>
          <a:xfrm>
            <a:off x="614778" y="551830"/>
            <a:ext cx="7772400" cy="2387600"/>
          </a:xfrm>
        </p:spPr>
        <p:txBody>
          <a:bodyPr>
            <a:noAutofit/>
          </a:bodyPr>
          <a:lstStyle/>
          <a:p>
            <a:r>
              <a:rPr lang="en-US" sz="7200" dirty="0" smtClean="0">
                <a:ln w="25400" cap="rnd">
                  <a:noFill/>
                </a:ln>
                <a:solidFill>
                  <a:schemeClr val="bg1"/>
                </a:solidFill>
                <a:effectLst>
                  <a:outerShdw blurRad="50800" dist="63500" dir="2700000" algn="tl" rotWithShape="0">
                    <a:schemeClr val="accent5">
                      <a:lumMod val="50000"/>
                    </a:schemeClr>
                  </a:outerShdw>
                </a:effectLst>
              </a:rPr>
              <a:t>Mock Election</a:t>
            </a:r>
            <a:endParaRPr lang="en-US" sz="7200" dirty="0">
              <a:ln w="25400" cap="rnd">
                <a:noFill/>
              </a:ln>
              <a:solidFill>
                <a:schemeClr val="bg1"/>
              </a:solidFill>
              <a:effectLst>
                <a:outerShdw blurRad="50800" dist="63500" dir="2700000" algn="tl" rotWithShape="0">
                  <a:schemeClr val="accent5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election"/>
          <p:cNvSpPr txBox="1"/>
          <p:nvPr/>
        </p:nvSpPr>
        <p:spPr>
          <a:xfrm>
            <a:off x="1531187" y="170706"/>
            <a:ext cx="5975097" cy="140038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5">
                <a:lumMod val="50000"/>
                <a:alpha val="61000"/>
              </a:scheme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500" dirty="0" smtClean="0">
                <a:ln w="25400" cap="rnd">
                  <a:noFill/>
                </a:ln>
                <a:solidFill>
                  <a:schemeClr val="bg1"/>
                </a:solidFill>
                <a:effectLst>
                  <a:outerShdw blurRad="50800" dist="63500" dir="2700000" algn="tl" rotWithShape="0">
                    <a:schemeClr val="accent5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California</a:t>
            </a:r>
            <a:endParaRPr lang="en-US" sz="8500" b="1" dirty="0">
              <a:ln w="25400" cap="rnd">
                <a:noFill/>
              </a:ln>
              <a:solidFill>
                <a:schemeClr val="bg1"/>
              </a:solidFill>
              <a:effectLst>
                <a:outerShdw blurRad="50800" dist="63500" dir="2700000" algn="tl" rotWithShape="0">
                  <a:schemeClr val="accent5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880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750"/>
                            </p:stCondLst>
                            <p:childTnLst>
                              <p:par>
                                <p:cTn id="10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6" grpId="0" animBg="1"/>
      <p:bldP spid="57" grpId="0" animBg="1"/>
      <p:bldP spid="31" grpId="0" animBg="1"/>
      <p:bldP spid="32" grpId="0" animBg="1"/>
      <p:bldP spid="28" grpId="0" animBg="1"/>
      <p:bldP spid="27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9" grpId="0" animBg="1"/>
      <p:bldP spid="102" grpId="0" animBg="1"/>
      <p:bldP spid="107" grpId="0"/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59890" y="6066041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54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Opponents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Democratic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Labor Federation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Federation of Teachers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Nurses Federation</a:t>
            </a:r>
            <a:b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Supporters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Republican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Libertarian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League o Women Voters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Many chambers of commerce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671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your text goes here"/>
          <p:cNvSpPr txBox="1"/>
          <p:nvPr/>
        </p:nvSpPr>
        <p:spPr>
          <a:xfrm>
            <a:off x="134144" y="6452012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button highlight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55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6" name="blue rectangle"/>
          <p:cNvSpPr/>
          <p:nvPr/>
        </p:nvSpPr>
        <p:spPr>
          <a:xfrm>
            <a:off x="14364" y="1115568"/>
            <a:ext cx="9144000" cy="40233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17" name="your text goes here"/>
          <p:cNvSpPr txBox="1"/>
          <p:nvPr/>
        </p:nvSpPr>
        <p:spPr>
          <a:xfrm>
            <a:off x="3161571" y="1572975"/>
            <a:ext cx="49666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Extends temporary personal income tax increases put in place in 2012 for 12 years for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ppl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earning over $250,000.  Revenues allocated to K-12 schools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" name="red vote button"/>
          <p:cNvGrpSpPr/>
          <p:nvPr/>
        </p:nvGrpSpPr>
        <p:grpSpPr>
          <a:xfrm>
            <a:off x="292382" y="1671076"/>
            <a:ext cx="2453883" cy="2453883"/>
            <a:chOff x="6419599" y="1287172"/>
            <a:chExt cx="2006854" cy="2006854"/>
          </a:xfrm>
          <a:effectLst>
            <a:outerShdw blurRad="63500" dist="38100" dir="2700000" algn="tl" rotWithShape="0">
              <a:schemeClr val="tx1">
                <a:alpha val="40000"/>
              </a:schemeClr>
            </a:outerShdw>
          </a:effectLst>
        </p:grpSpPr>
        <p:grpSp>
          <p:nvGrpSpPr>
            <p:cNvPr id="23" name="Group 22"/>
            <p:cNvGrpSpPr/>
            <p:nvPr/>
          </p:nvGrpSpPr>
          <p:grpSpPr>
            <a:xfrm>
              <a:off x="6419599" y="1287172"/>
              <a:ext cx="2006854" cy="2006854"/>
              <a:chOff x="6039239" y="2992374"/>
              <a:chExt cx="2006854" cy="200685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039239" y="2992374"/>
                <a:ext cx="2006854" cy="200685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66000">
                    <a:schemeClr val="accent2">
                      <a:lumMod val="75000"/>
                    </a:schemeClr>
                  </a:gs>
                  <a:gs pos="76000">
                    <a:schemeClr val="accent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 140"/>
              <p:cNvSpPr>
                <a:spLocks/>
              </p:cNvSpPr>
              <p:nvPr/>
            </p:nvSpPr>
            <p:spPr bwMode="auto">
              <a:xfrm>
                <a:off x="6383206" y="4289613"/>
                <a:ext cx="344895" cy="320260"/>
              </a:xfrm>
              <a:custGeom>
                <a:avLst/>
                <a:gdLst>
                  <a:gd name="T0" fmla="*/ 0 w 140"/>
                  <a:gd name="T1" fmla="*/ 0 h 130"/>
                  <a:gd name="T2" fmla="*/ 43 w 140"/>
                  <a:gd name="T3" fmla="*/ 0 h 130"/>
                  <a:gd name="T4" fmla="*/ 71 w 140"/>
                  <a:gd name="T5" fmla="*/ 92 h 130"/>
                  <a:gd name="T6" fmla="*/ 100 w 140"/>
                  <a:gd name="T7" fmla="*/ 0 h 130"/>
                  <a:gd name="T8" fmla="*/ 140 w 140"/>
                  <a:gd name="T9" fmla="*/ 0 h 130"/>
                  <a:gd name="T10" fmla="*/ 93 w 140"/>
                  <a:gd name="T11" fmla="*/ 130 h 130"/>
                  <a:gd name="T12" fmla="*/ 50 w 140"/>
                  <a:gd name="T13" fmla="*/ 130 h 130"/>
                  <a:gd name="T14" fmla="*/ 0 w 140"/>
                  <a:gd name="T1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130">
                    <a:moveTo>
                      <a:pt x="0" y="0"/>
                    </a:moveTo>
                    <a:lnTo>
                      <a:pt x="43" y="0"/>
                    </a:lnTo>
                    <a:lnTo>
                      <a:pt x="71" y="92"/>
                    </a:lnTo>
                    <a:lnTo>
                      <a:pt x="100" y="0"/>
                    </a:lnTo>
                    <a:lnTo>
                      <a:pt x="140" y="0"/>
                    </a:lnTo>
                    <a:lnTo>
                      <a:pt x="93" y="130"/>
                    </a:lnTo>
                    <a:lnTo>
                      <a:pt x="5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41"/>
              <p:cNvSpPr>
                <a:spLocks noEditPoints="1"/>
              </p:cNvSpPr>
              <p:nvPr/>
            </p:nvSpPr>
            <p:spPr bwMode="auto">
              <a:xfrm>
                <a:off x="6733029" y="4282222"/>
                <a:ext cx="327651" cy="332578"/>
              </a:xfrm>
              <a:custGeom>
                <a:avLst/>
                <a:gdLst>
                  <a:gd name="T0" fmla="*/ 0 w 56"/>
                  <a:gd name="T1" fmla="*/ 28 h 57"/>
                  <a:gd name="T2" fmla="*/ 7 w 56"/>
                  <a:gd name="T3" fmla="*/ 8 h 57"/>
                  <a:gd name="T4" fmla="*/ 28 w 56"/>
                  <a:gd name="T5" fmla="*/ 0 h 57"/>
                  <a:gd name="T6" fmla="*/ 49 w 56"/>
                  <a:gd name="T7" fmla="*/ 8 h 57"/>
                  <a:gd name="T8" fmla="*/ 56 w 56"/>
                  <a:gd name="T9" fmla="*/ 28 h 57"/>
                  <a:gd name="T10" fmla="*/ 53 w 56"/>
                  <a:gd name="T11" fmla="*/ 44 h 57"/>
                  <a:gd name="T12" fmla="*/ 44 w 56"/>
                  <a:gd name="T13" fmla="*/ 53 h 57"/>
                  <a:gd name="T14" fmla="*/ 29 w 56"/>
                  <a:gd name="T15" fmla="*/ 57 h 57"/>
                  <a:gd name="T16" fmla="*/ 13 w 56"/>
                  <a:gd name="T17" fmla="*/ 54 h 57"/>
                  <a:gd name="T18" fmla="*/ 4 w 56"/>
                  <a:gd name="T19" fmla="*/ 44 h 57"/>
                  <a:gd name="T20" fmla="*/ 0 w 56"/>
                  <a:gd name="T21" fmla="*/ 28 h 57"/>
                  <a:gd name="T22" fmla="*/ 17 w 56"/>
                  <a:gd name="T23" fmla="*/ 29 h 57"/>
                  <a:gd name="T24" fmla="*/ 20 w 56"/>
                  <a:gd name="T25" fmla="*/ 40 h 57"/>
                  <a:gd name="T26" fmla="*/ 28 w 56"/>
                  <a:gd name="T27" fmla="*/ 44 h 57"/>
                  <a:gd name="T28" fmla="*/ 36 w 56"/>
                  <a:gd name="T29" fmla="*/ 40 h 57"/>
                  <a:gd name="T30" fmla="*/ 39 w 56"/>
                  <a:gd name="T31" fmla="*/ 28 h 57"/>
                  <a:gd name="T32" fmla="*/ 36 w 56"/>
                  <a:gd name="T33" fmla="*/ 17 h 57"/>
                  <a:gd name="T34" fmla="*/ 28 w 56"/>
                  <a:gd name="T35" fmla="*/ 13 h 57"/>
                  <a:gd name="T36" fmla="*/ 20 w 56"/>
                  <a:gd name="T37" fmla="*/ 17 h 57"/>
                  <a:gd name="T38" fmla="*/ 17 w 56"/>
                  <a:gd name="T39" fmla="*/ 2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6" h="57">
                    <a:moveTo>
                      <a:pt x="0" y="28"/>
                    </a:moveTo>
                    <a:cubicBezTo>
                      <a:pt x="0" y="20"/>
                      <a:pt x="2" y="13"/>
                      <a:pt x="7" y="8"/>
                    </a:cubicBezTo>
                    <a:cubicBezTo>
                      <a:pt x="12" y="3"/>
                      <a:pt x="19" y="0"/>
                      <a:pt x="28" y="0"/>
                    </a:cubicBezTo>
                    <a:cubicBezTo>
                      <a:pt x="37" y="0"/>
                      <a:pt x="44" y="3"/>
                      <a:pt x="49" y="8"/>
                    </a:cubicBezTo>
                    <a:cubicBezTo>
                      <a:pt x="54" y="12"/>
                      <a:pt x="56" y="19"/>
                      <a:pt x="56" y="28"/>
                    </a:cubicBezTo>
                    <a:cubicBezTo>
                      <a:pt x="56" y="34"/>
                      <a:pt x="55" y="40"/>
                      <a:pt x="53" y="44"/>
                    </a:cubicBezTo>
                    <a:cubicBezTo>
                      <a:pt x="51" y="48"/>
                      <a:pt x="48" y="51"/>
                      <a:pt x="44" y="53"/>
                    </a:cubicBezTo>
                    <a:cubicBezTo>
                      <a:pt x="40" y="55"/>
                      <a:pt x="35" y="57"/>
                      <a:pt x="29" y="57"/>
                    </a:cubicBezTo>
                    <a:cubicBezTo>
                      <a:pt x="22" y="57"/>
                      <a:pt x="17" y="56"/>
                      <a:pt x="13" y="54"/>
                    </a:cubicBezTo>
                    <a:cubicBezTo>
                      <a:pt x="9" y="52"/>
                      <a:pt x="6" y="49"/>
                      <a:pt x="4" y="44"/>
                    </a:cubicBezTo>
                    <a:cubicBezTo>
                      <a:pt x="1" y="40"/>
                      <a:pt x="0" y="35"/>
                      <a:pt x="0" y="28"/>
                    </a:cubicBezTo>
                    <a:close/>
                    <a:moveTo>
                      <a:pt x="17" y="29"/>
                    </a:moveTo>
                    <a:cubicBezTo>
                      <a:pt x="17" y="34"/>
                      <a:pt x="18" y="38"/>
                      <a:pt x="20" y="40"/>
                    </a:cubicBezTo>
                    <a:cubicBezTo>
                      <a:pt x="22" y="43"/>
                      <a:pt x="24" y="44"/>
                      <a:pt x="28" y="44"/>
                    </a:cubicBezTo>
                    <a:cubicBezTo>
                      <a:pt x="32" y="44"/>
                      <a:pt x="34" y="43"/>
                      <a:pt x="36" y="40"/>
                    </a:cubicBezTo>
                    <a:cubicBezTo>
                      <a:pt x="38" y="38"/>
                      <a:pt x="39" y="34"/>
                      <a:pt x="39" y="28"/>
                    </a:cubicBezTo>
                    <a:cubicBezTo>
                      <a:pt x="39" y="23"/>
                      <a:pt x="38" y="19"/>
                      <a:pt x="36" y="17"/>
                    </a:cubicBezTo>
                    <a:cubicBezTo>
                      <a:pt x="34" y="14"/>
                      <a:pt x="31" y="13"/>
                      <a:pt x="28" y="13"/>
                    </a:cubicBezTo>
                    <a:cubicBezTo>
                      <a:pt x="24" y="13"/>
                      <a:pt x="22" y="14"/>
                      <a:pt x="20" y="17"/>
                    </a:cubicBezTo>
                    <a:cubicBezTo>
                      <a:pt x="18" y="19"/>
                      <a:pt x="17" y="23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42"/>
              <p:cNvSpPr>
                <a:spLocks/>
              </p:cNvSpPr>
              <p:nvPr/>
            </p:nvSpPr>
            <p:spPr bwMode="auto">
              <a:xfrm>
                <a:off x="7077924" y="4289613"/>
                <a:ext cx="295624" cy="320260"/>
              </a:xfrm>
              <a:custGeom>
                <a:avLst/>
                <a:gdLst>
                  <a:gd name="T0" fmla="*/ 0 w 120"/>
                  <a:gd name="T1" fmla="*/ 0 h 130"/>
                  <a:gd name="T2" fmla="*/ 120 w 120"/>
                  <a:gd name="T3" fmla="*/ 0 h 130"/>
                  <a:gd name="T4" fmla="*/ 120 w 120"/>
                  <a:gd name="T5" fmla="*/ 33 h 130"/>
                  <a:gd name="T6" fmla="*/ 80 w 120"/>
                  <a:gd name="T7" fmla="*/ 33 h 130"/>
                  <a:gd name="T8" fmla="*/ 80 w 120"/>
                  <a:gd name="T9" fmla="*/ 130 h 130"/>
                  <a:gd name="T10" fmla="*/ 42 w 120"/>
                  <a:gd name="T11" fmla="*/ 130 h 130"/>
                  <a:gd name="T12" fmla="*/ 42 w 120"/>
                  <a:gd name="T13" fmla="*/ 33 h 130"/>
                  <a:gd name="T14" fmla="*/ 0 w 120"/>
                  <a:gd name="T15" fmla="*/ 33 h 130"/>
                  <a:gd name="T16" fmla="*/ 0 w 120"/>
                  <a:gd name="T17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130">
                    <a:moveTo>
                      <a:pt x="0" y="0"/>
                    </a:moveTo>
                    <a:lnTo>
                      <a:pt x="120" y="0"/>
                    </a:lnTo>
                    <a:lnTo>
                      <a:pt x="120" y="33"/>
                    </a:lnTo>
                    <a:lnTo>
                      <a:pt x="80" y="33"/>
                    </a:lnTo>
                    <a:lnTo>
                      <a:pt x="80" y="130"/>
                    </a:lnTo>
                    <a:lnTo>
                      <a:pt x="42" y="130"/>
                    </a:lnTo>
                    <a:lnTo>
                      <a:pt x="42" y="3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43"/>
              <p:cNvSpPr>
                <a:spLocks/>
              </p:cNvSpPr>
              <p:nvPr/>
            </p:nvSpPr>
            <p:spPr bwMode="auto">
              <a:xfrm>
                <a:off x="7420355" y="4289613"/>
                <a:ext cx="268526" cy="320260"/>
              </a:xfrm>
              <a:custGeom>
                <a:avLst/>
                <a:gdLst>
                  <a:gd name="T0" fmla="*/ 0 w 109"/>
                  <a:gd name="T1" fmla="*/ 0 h 130"/>
                  <a:gd name="T2" fmla="*/ 107 w 109"/>
                  <a:gd name="T3" fmla="*/ 0 h 130"/>
                  <a:gd name="T4" fmla="*/ 107 w 109"/>
                  <a:gd name="T5" fmla="*/ 28 h 130"/>
                  <a:gd name="T6" fmla="*/ 41 w 109"/>
                  <a:gd name="T7" fmla="*/ 28 h 130"/>
                  <a:gd name="T8" fmla="*/ 41 w 109"/>
                  <a:gd name="T9" fmla="*/ 47 h 130"/>
                  <a:gd name="T10" fmla="*/ 102 w 109"/>
                  <a:gd name="T11" fmla="*/ 47 h 130"/>
                  <a:gd name="T12" fmla="*/ 102 w 109"/>
                  <a:gd name="T13" fmla="*/ 75 h 130"/>
                  <a:gd name="T14" fmla="*/ 41 w 109"/>
                  <a:gd name="T15" fmla="*/ 75 h 130"/>
                  <a:gd name="T16" fmla="*/ 41 w 109"/>
                  <a:gd name="T17" fmla="*/ 99 h 130"/>
                  <a:gd name="T18" fmla="*/ 109 w 109"/>
                  <a:gd name="T19" fmla="*/ 99 h 130"/>
                  <a:gd name="T20" fmla="*/ 109 w 109"/>
                  <a:gd name="T21" fmla="*/ 130 h 130"/>
                  <a:gd name="T22" fmla="*/ 0 w 109"/>
                  <a:gd name="T23" fmla="*/ 130 h 130"/>
                  <a:gd name="T24" fmla="*/ 0 w 109"/>
                  <a:gd name="T2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" h="130">
                    <a:moveTo>
                      <a:pt x="0" y="0"/>
                    </a:moveTo>
                    <a:lnTo>
                      <a:pt x="107" y="0"/>
                    </a:lnTo>
                    <a:lnTo>
                      <a:pt x="107" y="28"/>
                    </a:lnTo>
                    <a:lnTo>
                      <a:pt x="41" y="28"/>
                    </a:lnTo>
                    <a:lnTo>
                      <a:pt x="41" y="47"/>
                    </a:lnTo>
                    <a:lnTo>
                      <a:pt x="102" y="47"/>
                    </a:lnTo>
                    <a:lnTo>
                      <a:pt x="102" y="75"/>
                    </a:lnTo>
                    <a:lnTo>
                      <a:pt x="41" y="75"/>
                    </a:lnTo>
                    <a:lnTo>
                      <a:pt x="41" y="99"/>
                    </a:lnTo>
                    <a:lnTo>
                      <a:pt x="109" y="99"/>
                    </a:lnTo>
                    <a:lnTo>
                      <a:pt x="109" y="130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check box two"/>
              <p:cNvSpPr>
                <a:spLocks noEditPoints="1"/>
              </p:cNvSpPr>
              <p:nvPr/>
            </p:nvSpPr>
            <p:spPr bwMode="auto">
              <a:xfrm>
                <a:off x="6643732" y="3305974"/>
                <a:ext cx="797868" cy="781011"/>
              </a:xfrm>
              <a:custGeom>
                <a:avLst/>
                <a:gdLst>
                  <a:gd name="T0" fmla="*/ 390 w 420"/>
                  <a:gd name="T1" fmla="*/ 411 h 411"/>
                  <a:gd name="T2" fmla="*/ 0 w 420"/>
                  <a:gd name="T3" fmla="*/ 411 h 411"/>
                  <a:gd name="T4" fmla="*/ 0 w 420"/>
                  <a:gd name="T5" fmla="*/ 21 h 411"/>
                  <a:gd name="T6" fmla="*/ 376 w 420"/>
                  <a:gd name="T7" fmla="*/ 21 h 411"/>
                  <a:gd name="T8" fmla="*/ 411 w 420"/>
                  <a:gd name="T9" fmla="*/ 0 h 411"/>
                  <a:gd name="T10" fmla="*/ 420 w 420"/>
                  <a:gd name="T11" fmla="*/ 13 h 411"/>
                  <a:gd name="T12" fmla="*/ 390 w 420"/>
                  <a:gd name="T13" fmla="*/ 38 h 411"/>
                  <a:gd name="T14" fmla="*/ 390 w 420"/>
                  <a:gd name="T15" fmla="*/ 411 h 411"/>
                  <a:gd name="T16" fmla="*/ 351 w 420"/>
                  <a:gd name="T17" fmla="*/ 77 h 411"/>
                  <a:gd name="T18" fmla="*/ 263 w 420"/>
                  <a:gd name="T19" fmla="*/ 189 h 411"/>
                  <a:gd name="T20" fmla="*/ 192 w 420"/>
                  <a:gd name="T21" fmla="*/ 306 h 411"/>
                  <a:gd name="T22" fmla="*/ 173 w 420"/>
                  <a:gd name="T23" fmla="*/ 319 h 411"/>
                  <a:gd name="T24" fmla="*/ 140 w 420"/>
                  <a:gd name="T25" fmla="*/ 344 h 411"/>
                  <a:gd name="T26" fmla="*/ 125 w 420"/>
                  <a:gd name="T27" fmla="*/ 304 h 411"/>
                  <a:gd name="T28" fmla="*/ 117 w 420"/>
                  <a:gd name="T29" fmla="*/ 287 h 411"/>
                  <a:gd name="T30" fmla="*/ 88 w 420"/>
                  <a:gd name="T31" fmla="*/ 232 h 411"/>
                  <a:gd name="T32" fmla="*/ 58 w 420"/>
                  <a:gd name="T33" fmla="*/ 209 h 411"/>
                  <a:gd name="T34" fmla="*/ 110 w 420"/>
                  <a:gd name="T35" fmla="*/ 179 h 411"/>
                  <a:gd name="T36" fmla="*/ 155 w 420"/>
                  <a:gd name="T37" fmla="*/ 234 h 411"/>
                  <a:gd name="T38" fmla="*/ 163 w 420"/>
                  <a:gd name="T39" fmla="*/ 252 h 411"/>
                  <a:gd name="T40" fmla="*/ 308 w 420"/>
                  <a:gd name="T41" fmla="*/ 77 h 411"/>
                  <a:gd name="T42" fmla="*/ 326 w 420"/>
                  <a:gd name="T43" fmla="*/ 60 h 411"/>
                  <a:gd name="T44" fmla="*/ 39 w 420"/>
                  <a:gd name="T45" fmla="*/ 60 h 411"/>
                  <a:gd name="T46" fmla="*/ 39 w 420"/>
                  <a:gd name="T47" fmla="*/ 371 h 411"/>
                  <a:gd name="T48" fmla="*/ 351 w 420"/>
                  <a:gd name="T49" fmla="*/ 371 h 411"/>
                  <a:gd name="T50" fmla="*/ 351 w 420"/>
                  <a:gd name="T51" fmla="*/ 7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0" h="411">
                    <a:moveTo>
                      <a:pt x="390" y="411"/>
                    </a:moveTo>
                    <a:cubicBezTo>
                      <a:pt x="0" y="411"/>
                      <a:pt x="0" y="411"/>
                      <a:pt x="0" y="4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76" y="21"/>
                      <a:pt x="376" y="21"/>
                      <a:pt x="376" y="21"/>
                    </a:cubicBezTo>
                    <a:cubicBezTo>
                      <a:pt x="388" y="13"/>
                      <a:pt x="400" y="6"/>
                      <a:pt x="411" y="0"/>
                    </a:cubicBezTo>
                    <a:cubicBezTo>
                      <a:pt x="420" y="13"/>
                      <a:pt x="420" y="13"/>
                      <a:pt x="420" y="13"/>
                    </a:cubicBezTo>
                    <a:cubicBezTo>
                      <a:pt x="411" y="20"/>
                      <a:pt x="401" y="28"/>
                      <a:pt x="390" y="38"/>
                    </a:cubicBezTo>
                    <a:lnTo>
                      <a:pt x="390" y="411"/>
                    </a:lnTo>
                    <a:close/>
                    <a:moveTo>
                      <a:pt x="351" y="77"/>
                    </a:moveTo>
                    <a:cubicBezTo>
                      <a:pt x="324" y="106"/>
                      <a:pt x="295" y="143"/>
                      <a:pt x="263" y="189"/>
                    </a:cubicBezTo>
                    <a:cubicBezTo>
                      <a:pt x="231" y="235"/>
                      <a:pt x="208" y="274"/>
                      <a:pt x="192" y="306"/>
                    </a:cubicBezTo>
                    <a:cubicBezTo>
                      <a:pt x="173" y="319"/>
                      <a:pt x="173" y="319"/>
                      <a:pt x="173" y="319"/>
                    </a:cubicBezTo>
                    <a:cubicBezTo>
                      <a:pt x="157" y="330"/>
                      <a:pt x="146" y="339"/>
                      <a:pt x="140" y="344"/>
                    </a:cubicBezTo>
                    <a:cubicBezTo>
                      <a:pt x="138" y="336"/>
                      <a:pt x="133" y="322"/>
                      <a:pt x="125" y="304"/>
                    </a:cubicBezTo>
                    <a:cubicBezTo>
                      <a:pt x="117" y="287"/>
                      <a:pt x="117" y="287"/>
                      <a:pt x="117" y="287"/>
                    </a:cubicBezTo>
                    <a:cubicBezTo>
                      <a:pt x="107" y="262"/>
                      <a:pt x="97" y="244"/>
                      <a:pt x="88" y="232"/>
                    </a:cubicBezTo>
                    <a:cubicBezTo>
                      <a:pt x="79" y="220"/>
                      <a:pt x="69" y="213"/>
                      <a:pt x="58" y="209"/>
                    </a:cubicBezTo>
                    <a:cubicBezTo>
                      <a:pt x="77" y="189"/>
                      <a:pt x="94" y="179"/>
                      <a:pt x="110" y="179"/>
                    </a:cubicBezTo>
                    <a:cubicBezTo>
                      <a:pt x="123" y="179"/>
                      <a:pt x="138" y="197"/>
                      <a:pt x="155" y="234"/>
                    </a:cubicBezTo>
                    <a:cubicBezTo>
                      <a:pt x="163" y="252"/>
                      <a:pt x="163" y="252"/>
                      <a:pt x="163" y="252"/>
                    </a:cubicBezTo>
                    <a:cubicBezTo>
                      <a:pt x="194" y="200"/>
                      <a:pt x="242" y="141"/>
                      <a:pt x="308" y="77"/>
                    </a:cubicBezTo>
                    <a:cubicBezTo>
                      <a:pt x="326" y="60"/>
                      <a:pt x="326" y="60"/>
                      <a:pt x="326" y="60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371"/>
                      <a:pt x="39" y="371"/>
                      <a:pt x="39" y="371"/>
                    </a:cubicBezTo>
                    <a:cubicBezTo>
                      <a:pt x="351" y="371"/>
                      <a:pt x="351" y="371"/>
                      <a:pt x="351" y="371"/>
                    </a:cubicBezTo>
                    <a:lnTo>
                      <a:pt x="351" y="7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6421758" y="1289331"/>
              <a:ext cx="2002536" cy="2002536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63000">
                  <a:schemeClr val="bg1">
                    <a:lumMod val="95000"/>
                    <a:alpha val="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plastic">
              <a:bevelT w="158750" h="44450"/>
              <a:bevelB w="0" h="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61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55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Taxes supposed to be temporary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Would hurt small businesses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Can fund education w/o taxes</a:t>
            </a: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Not raise taxes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Only affect wealthiest Californians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Prevent budget cuts to schools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61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59890" y="6066041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55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Opponents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Taxpayer Action Network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Libertarian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Republican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Supporters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Democratic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Lt Gov. Gavin Newsom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Teachers Association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Many other unions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Many school boards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56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your text goes here"/>
          <p:cNvSpPr txBox="1"/>
          <p:nvPr/>
        </p:nvSpPr>
        <p:spPr>
          <a:xfrm>
            <a:off x="134144" y="6452012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button highlight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56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6" name="blue rectangle"/>
          <p:cNvSpPr/>
          <p:nvPr/>
        </p:nvSpPr>
        <p:spPr>
          <a:xfrm>
            <a:off x="14364" y="1115568"/>
            <a:ext cx="9144000" cy="40233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17" name="your text goes here"/>
          <p:cNvSpPr txBox="1"/>
          <p:nvPr/>
        </p:nvSpPr>
        <p:spPr>
          <a:xfrm>
            <a:off x="3161571" y="1572975"/>
            <a:ext cx="49666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Increases tax on cigarettes by $2 a pack.  Revenues mostly used for health care for low-income Californians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" name="red vote button"/>
          <p:cNvGrpSpPr/>
          <p:nvPr/>
        </p:nvGrpSpPr>
        <p:grpSpPr>
          <a:xfrm>
            <a:off x="292382" y="1671076"/>
            <a:ext cx="2453883" cy="2453883"/>
            <a:chOff x="6419599" y="1287172"/>
            <a:chExt cx="2006854" cy="2006854"/>
          </a:xfrm>
          <a:effectLst>
            <a:outerShdw blurRad="63500" dist="38100" dir="2700000" algn="tl" rotWithShape="0">
              <a:schemeClr val="tx1">
                <a:alpha val="40000"/>
              </a:schemeClr>
            </a:outerShdw>
          </a:effectLst>
        </p:grpSpPr>
        <p:grpSp>
          <p:nvGrpSpPr>
            <p:cNvPr id="23" name="Group 22"/>
            <p:cNvGrpSpPr/>
            <p:nvPr/>
          </p:nvGrpSpPr>
          <p:grpSpPr>
            <a:xfrm>
              <a:off x="6419599" y="1287172"/>
              <a:ext cx="2006854" cy="2006854"/>
              <a:chOff x="6039239" y="2992374"/>
              <a:chExt cx="2006854" cy="200685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039239" y="2992374"/>
                <a:ext cx="2006854" cy="200685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66000">
                    <a:schemeClr val="accent2">
                      <a:lumMod val="75000"/>
                    </a:schemeClr>
                  </a:gs>
                  <a:gs pos="76000">
                    <a:schemeClr val="accent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 140"/>
              <p:cNvSpPr>
                <a:spLocks/>
              </p:cNvSpPr>
              <p:nvPr/>
            </p:nvSpPr>
            <p:spPr bwMode="auto">
              <a:xfrm>
                <a:off x="6383206" y="4289613"/>
                <a:ext cx="344895" cy="320260"/>
              </a:xfrm>
              <a:custGeom>
                <a:avLst/>
                <a:gdLst>
                  <a:gd name="T0" fmla="*/ 0 w 140"/>
                  <a:gd name="T1" fmla="*/ 0 h 130"/>
                  <a:gd name="T2" fmla="*/ 43 w 140"/>
                  <a:gd name="T3" fmla="*/ 0 h 130"/>
                  <a:gd name="T4" fmla="*/ 71 w 140"/>
                  <a:gd name="T5" fmla="*/ 92 h 130"/>
                  <a:gd name="T6" fmla="*/ 100 w 140"/>
                  <a:gd name="T7" fmla="*/ 0 h 130"/>
                  <a:gd name="T8" fmla="*/ 140 w 140"/>
                  <a:gd name="T9" fmla="*/ 0 h 130"/>
                  <a:gd name="T10" fmla="*/ 93 w 140"/>
                  <a:gd name="T11" fmla="*/ 130 h 130"/>
                  <a:gd name="T12" fmla="*/ 50 w 140"/>
                  <a:gd name="T13" fmla="*/ 130 h 130"/>
                  <a:gd name="T14" fmla="*/ 0 w 140"/>
                  <a:gd name="T1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130">
                    <a:moveTo>
                      <a:pt x="0" y="0"/>
                    </a:moveTo>
                    <a:lnTo>
                      <a:pt x="43" y="0"/>
                    </a:lnTo>
                    <a:lnTo>
                      <a:pt x="71" y="92"/>
                    </a:lnTo>
                    <a:lnTo>
                      <a:pt x="100" y="0"/>
                    </a:lnTo>
                    <a:lnTo>
                      <a:pt x="140" y="0"/>
                    </a:lnTo>
                    <a:lnTo>
                      <a:pt x="93" y="130"/>
                    </a:lnTo>
                    <a:lnTo>
                      <a:pt x="5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41"/>
              <p:cNvSpPr>
                <a:spLocks noEditPoints="1"/>
              </p:cNvSpPr>
              <p:nvPr/>
            </p:nvSpPr>
            <p:spPr bwMode="auto">
              <a:xfrm>
                <a:off x="6733029" y="4282222"/>
                <a:ext cx="327651" cy="332578"/>
              </a:xfrm>
              <a:custGeom>
                <a:avLst/>
                <a:gdLst>
                  <a:gd name="T0" fmla="*/ 0 w 56"/>
                  <a:gd name="T1" fmla="*/ 28 h 57"/>
                  <a:gd name="T2" fmla="*/ 7 w 56"/>
                  <a:gd name="T3" fmla="*/ 8 h 57"/>
                  <a:gd name="T4" fmla="*/ 28 w 56"/>
                  <a:gd name="T5" fmla="*/ 0 h 57"/>
                  <a:gd name="T6" fmla="*/ 49 w 56"/>
                  <a:gd name="T7" fmla="*/ 8 h 57"/>
                  <a:gd name="T8" fmla="*/ 56 w 56"/>
                  <a:gd name="T9" fmla="*/ 28 h 57"/>
                  <a:gd name="T10" fmla="*/ 53 w 56"/>
                  <a:gd name="T11" fmla="*/ 44 h 57"/>
                  <a:gd name="T12" fmla="*/ 44 w 56"/>
                  <a:gd name="T13" fmla="*/ 53 h 57"/>
                  <a:gd name="T14" fmla="*/ 29 w 56"/>
                  <a:gd name="T15" fmla="*/ 57 h 57"/>
                  <a:gd name="T16" fmla="*/ 13 w 56"/>
                  <a:gd name="T17" fmla="*/ 54 h 57"/>
                  <a:gd name="T18" fmla="*/ 4 w 56"/>
                  <a:gd name="T19" fmla="*/ 44 h 57"/>
                  <a:gd name="T20" fmla="*/ 0 w 56"/>
                  <a:gd name="T21" fmla="*/ 28 h 57"/>
                  <a:gd name="T22" fmla="*/ 17 w 56"/>
                  <a:gd name="T23" fmla="*/ 29 h 57"/>
                  <a:gd name="T24" fmla="*/ 20 w 56"/>
                  <a:gd name="T25" fmla="*/ 40 h 57"/>
                  <a:gd name="T26" fmla="*/ 28 w 56"/>
                  <a:gd name="T27" fmla="*/ 44 h 57"/>
                  <a:gd name="T28" fmla="*/ 36 w 56"/>
                  <a:gd name="T29" fmla="*/ 40 h 57"/>
                  <a:gd name="T30" fmla="*/ 39 w 56"/>
                  <a:gd name="T31" fmla="*/ 28 h 57"/>
                  <a:gd name="T32" fmla="*/ 36 w 56"/>
                  <a:gd name="T33" fmla="*/ 17 h 57"/>
                  <a:gd name="T34" fmla="*/ 28 w 56"/>
                  <a:gd name="T35" fmla="*/ 13 h 57"/>
                  <a:gd name="T36" fmla="*/ 20 w 56"/>
                  <a:gd name="T37" fmla="*/ 17 h 57"/>
                  <a:gd name="T38" fmla="*/ 17 w 56"/>
                  <a:gd name="T39" fmla="*/ 2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6" h="57">
                    <a:moveTo>
                      <a:pt x="0" y="28"/>
                    </a:moveTo>
                    <a:cubicBezTo>
                      <a:pt x="0" y="20"/>
                      <a:pt x="2" y="13"/>
                      <a:pt x="7" y="8"/>
                    </a:cubicBezTo>
                    <a:cubicBezTo>
                      <a:pt x="12" y="3"/>
                      <a:pt x="19" y="0"/>
                      <a:pt x="28" y="0"/>
                    </a:cubicBezTo>
                    <a:cubicBezTo>
                      <a:pt x="37" y="0"/>
                      <a:pt x="44" y="3"/>
                      <a:pt x="49" y="8"/>
                    </a:cubicBezTo>
                    <a:cubicBezTo>
                      <a:pt x="54" y="12"/>
                      <a:pt x="56" y="19"/>
                      <a:pt x="56" y="28"/>
                    </a:cubicBezTo>
                    <a:cubicBezTo>
                      <a:pt x="56" y="34"/>
                      <a:pt x="55" y="40"/>
                      <a:pt x="53" y="44"/>
                    </a:cubicBezTo>
                    <a:cubicBezTo>
                      <a:pt x="51" y="48"/>
                      <a:pt x="48" y="51"/>
                      <a:pt x="44" y="53"/>
                    </a:cubicBezTo>
                    <a:cubicBezTo>
                      <a:pt x="40" y="55"/>
                      <a:pt x="35" y="57"/>
                      <a:pt x="29" y="57"/>
                    </a:cubicBezTo>
                    <a:cubicBezTo>
                      <a:pt x="22" y="57"/>
                      <a:pt x="17" y="56"/>
                      <a:pt x="13" y="54"/>
                    </a:cubicBezTo>
                    <a:cubicBezTo>
                      <a:pt x="9" y="52"/>
                      <a:pt x="6" y="49"/>
                      <a:pt x="4" y="44"/>
                    </a:cubicBezTo>
                    <a:cubicBezTo>
                      <a:pt x="1" y="40"/>
                      <a:pt x="0" y="35"/>
                      <a:pt x="0" y="28"/>
                    </a:cubicBezTo>
                    <a:close/>
                    <a:moveTo>
                      <a:pt x="17" y="29"/>
                    </a:moveTo>
                    <a:cubicBezTo>
                      <a:pt x="17" y="34"/>
                      <a:pt x="18" y="38"/>
                      <a:pt x="20" y="40"/>
                    </a:cubicBezTo>
                    <a:cubicBezTo>
                      <a:pt x="22" y="43"/>
                      <a:pt x="24" y="44"/>
                      <a:pt x="28" y="44"/>
                    </a:cubicBezTo>
                    <a:cubicBezTo>
                      <a:pt x="32" y="44"/>
                      <a:pt x="34" y="43"/>
                      <a:pt x="36" y="40"/>
                    </a:cubicBezTo>
                    <a:cubicBezTo>
                      <a:pt x="38" y="38"/>
                      <a:pt x="39" y="34"/>
                      <a:pt x="39" y="28"/>
                    </a:cubicBezTo>
                    <a:cubicBezTo>
                      <a:pt x="39" y="23"/>
                      <a:pt x="38" y="19"/>
                      <a:pt x="36" y="17"/>
                    </a:cubicBezTo>
                    <a:cubicBezTo>
                      <a:pt x="34" y="14"/>
                      <a:pt x="31" y="13"/>
                      <a:pt x="28" y="13"/>
                    </a:cubicBezTo>
                    <a:cubicBezTo>
                      <a:pt x="24" y="13"/>
                      <a:pt x="22" y="14"/>
                      <a:pt x="20" y="17"/>
                    </a:cubicBezTo>
                    <a:cubicBezTo>
                      <a:pt x="18" y="19"/>
                      <a:pt x="17" y="23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42"/>
              <p:cNvSpPr>
                <a:spLocks/>
              </p:cNvSpPr>
              <p:nvPr/>
            </p:nvSpPr>
            <p:spPr bwMode="auto">
              <a:xfrm>
                <a:off x="7077924" y="4289613"/>
                <a:ext cx="295624" cy="320260"/>
              </a:xfrm>
              <a:custGeom>
                <a:avLst/>
                <a:gdLst>
                  <a:gd name="T0" fmla="*/ 0 w 120"/>
                  <a:gd name="T1" fmla="*/ 0 h 130"/>
                  <a:gd name="T2" fmla="*/ 120 w 120"/>
                  <a:gd name="T3" fmla="*/ 0 h 130"/>
                  <a:gd name="T4" fmla="*/ 120 w 120"/>
                  <a:gd name="T5" fmla="*/ 33 h 130"/>
                  <a:gd name="T6" fmla="*/ 80 w 120"/>
                  <a:gd name="T7" fmla="*/ 33 h 130"/>
                  <a:gd name="T8" fmla="*/ 80 w 120"/>
                  <a:gd name="T9" fmla="*/ 130 h 130"/>
                  <a:gd name="T10" fmla="*/ 42 w 120"/>
                  <a:gd name="T11" fmla="*/ 130 h 130"/>
                  <a:gd name="T12" fmla="*/ 42 w 120"/>
                  <a:gd name="T13" fmla="*/ 33 h 130"/>
                  <a:gd name="T14" fmla="*/ 0 w 120"/>
                  <a:gd name="T15" fmla="*/ 33 h 130"/>
                  <a:gd name="T16" fmla="*/ 0 w 120"/>
                  <a:gd name="T17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130">
                    <a:moveTo>
                      <a:pt x="0" y="0"/>
                    </a:moveTo>
                    <a:lnTo>
                      <a:pt x="120" y="0"/>
                    </a:lnTo>
                    <a:lnTo>
                      <a:pt x="120" y="33"/>
                    </a:lnTo>
                    <a:lnTo>
                      <a:pt x="80" y="33"/>
                    </a:lnTo>
                    <a:lnTo>
                      <a:pt x="80" y="130"/>
                    </a:lnTo>
                    <a:lnTo>
                      <a:pt x="42" y="130"/>
                    </a:lnTo>
                    <a:lnTo>
                      <a:pt x="42" y="3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43"/>
              <p:cNvSpPr>
                <a:spLocks/>
              </p:cNvSpPr>
              <p:nvPr/>
            </p:nvSpPr>
            <p:spPr bwMode="auto">
              <a:xfrm>
                <a:off x="7420355" y="4289613"/>
                <a:ext cx="268526" cy="320260"/>
              </a:xfrm>
              <a:custGeom>
                <a:avLst/>
                <a:gdLst>
                  <a:gd name="T0" fmla="*/ 0 w 109"/>
                  <a:gd name="T1" fmla="*/ 0 h 130"/>
                  <a:gd name="T2" fmla="*/ 107 w 109"/>
                  <a:gd name="T3" fmla="*/ 0 h 130"/>
                  <a:gd name="T4" fmla="*/ 107 w 109"/>
                  <a:gd name="T5" fmla="*/ 28 h 130"/>
                  <a:gd name="T6" fmla="*/ 41 w 109"/>
                  <a:gd name="T7" fmla="*/ 28 h 130"/>
                  <a:gd name="T8" fmla="*/ 41 w 109"/>
                  <a:gd name="T9" fmla="*/ 47 h 130"/>
                  <a:gd name="T10" fmla="*/ 102 w 109"/>
                  <a:gd name="T11" fmla="*/ 47 h 130"/>
                  <a:gd name="T12" fmla="*/ 102 w 109"/>
                  <a:gd name="T13" fmla="*/ 75 h 130"/>
                  <a:gd name="T14" fmla="*/ 41 w 109"/>
                  <a:gd name="T15" fmla="*/ 75 h 130"/>
                  <a:gd name="T16" fmla="*/ 41 w 109"/>
                  <a:gd name="T17" fmla="*/ 99 h 130"/>
                  <a:gd name="T18" fmla="*/ 109 w 109"/>
                  <a:gd name="T19" fmla="*/ 99 h 130"/>
                  <a:gd name="T20" fmla="*/ 109 w 109"/>
                  <a:gd name="T21" fmla="*/ 130 h 130"/>
                  <a:gd name="T22" fmla="*/ 0 w 109"/>
                  <a:gd name="T23" fmla="*/ 130 h 130"/>
                  <a:gd name="T24" fmla="*/ 0 w 109"/>
                  <a:gd name="T2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" h="130">
                    <a:moveTo>
                      <a:pt x="0" y="0"/>
                    </a:moveTo>
                    <a:lnTo>
                      <a:pt x="107" y="0"/>
                    </a:lnTo>
                    <a:lnTo>
                      <a:pt x="107" y="28"/>
                    </a:lnTo>
                    <a:lnTo>
                      <a:pt x="41" y="28"/>
                    </a:lnTo>
                    <a:lnTo>
                      <a:pt x="41" y="47"/>
                    </a:lnTo>
                    <a:lnTo>
                      <a:pt x="102" y="47"/>
                    </a:lnTo>
                    <a:lnTo>
                      <a:pt x="102" y="75"/>
                    </a:lnTo>
                    <a:lnTo>
                      <a:pt x="41" y="75"/>
                    </a:lnTo>
                    <a:lnTo>
                      <a:pt x="41" y="99"/>
                    </a:lnTo>
                    <a:lnTo>
                      <a:pt x="109" y="99"/>
                    </a:lnTo>
                    <a:lnTo>
                      <a:pt x="109" y="130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check box two"/>
              <p:cNvSpPr>
                <a:spLocks noEditPoints="1"/>
              </p:cNvSpPr>
              <p:nvPr/>
            </p:nvSpPr>
            <p:spPr bwMode="auto">
              <a:xfrm>
                <a:off x="6643732" y="3305974"/>
                <a:ext cx="797868" cy="781011"/>
              </a:xfrm>
              <a:custGeom>
                <a:avLst/>
                <a:gdLst>
                  <a:gd name="T0" fmla="*/ 390 w 420"/>
                  <a:gd name="T1" fmla="*/ 411 h 411"/>
                  <a:gd name="T2" fmla="*/ 0 w 420"/>
                  <a:gd name="T3" fmla="*/ 411 h 411"/>
                  <a:gd name="T4" fmla="*/ 0 w 420"/>
                  <a:gd name="T5" fmla="*/ 21 h 411"/>
                  <a:gd name="T6" fmla="*/ 376 w 420"/>
                  <a:gd name="T7" fmla="*/ 21 h 411"/>
                  <a:gd name="T8" fmla="*/ 411 w 420"/>
                  <a:gd name="T9" fmla="*/ 0 h 411"/>
                  <a:gd name="T10" fmla="*/ 420 w 420"/>
                  <a:gd name="T11" fmla="*/ 13 h 411"/>
                  <a:gd name="T12" fmla="*/ 390 w 420"/>
                  <a:gd name="T13" fmla="*/ 38 h 411"/>
                  <a:gd name="T14" fmla="*/ 390 w 420"/>
                  <a:gd name="T15" fmla="*/ 411 h 411"/>
                  <a:gd name="T16" fmla="*/ 351 w 420"/>
                  <a:gd name="T17" fmla="*/ 77 h 411"/>
                  <a:gd name="T18" fmla="*/ 263 w 420"/>
                  <a:gd name="T19" fmla="*/ 189 h 411"/>
                  <a:gd name="T20" fmla="*/ 192 w 420"/>
                  <a:gd name="T21" fmla="*/ 306 h 411"/>
                  <a:gd name="T22" fmla="*/ 173 w 420"/>
                  <a:gd name="T23" fmla="*/ 319 h 411"/>
                  <a:gd name="T24" fmla="*/ 140 w 420"/>
                  <a:gd name="T25" fmla="*/ 344 h 411"/>
                  <a:gd name="T26" fmla="*/ 125 w 420"/>
                  <a:gd name="T27" fmla="*/ 304 h 411"/>
                  <a:gd name="T28" fmla="*/ 117 w 420"/>
                  <a:gd name="T29" fmla="*/ 287 h 411"/>
                  <a:gd name="T30" fmla="*/ 88 w 420"/>
                  <a:gd name="T31" fmla="*/ 232 h 411"/>
                  <a:gd name="T32" fmla="*/ 58 w 420"/>
                  <a:gd name="T33" fmla="*/ 209 h 411"/>
                  <a:gd name="T34" fmla="*/ 110 w 420"/>
                  <a:gd name="T35" fmla="*/ 179 h 411"/>
                  <a:gd name="T36" fmla="*/ 155 w 420"/>
                  <a:gd name="T37" fmla="*/ 234 h 411"/>
                  <a:gd name="T38" fmla="*/ 163 w 420"/>
                  <a:gd name="T39" fmla="*/ 252 h 411"/>
                  <a:gd name="T40" fmla="*/ 308 w 420"/>
                  <a:gd name="T41" fmla="*/ 77 h 411"/>
                  <a:gd name="T42" fmla="*/ 326 w 420"/>
                  <a:gd name="T43" fmla="*/ 60 h 411"/>
                  <a:gd name="T44" fmla="*/ 39 w 420"/>
                  <a:gd name="T45" fmla="*/ 60 h 411"/>
                  <a:gd name="T46" fmla="*/ 39 w 420"/>
                  <a:gd name="T47" fmla="*/ 371 h 411"/>
                  <a:gd name="T48" fmla="*/ 351 w 420"/>
                  <a:gd name="T49" fmla="*/ 371 h 411"/>
                  <a:gd name="T50" fmla="*/ 351 w 420"/>
                  <a:gd name="T51" fmla="*/ 7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0" h="411">
                    <a:moveTo>
                      <a:pt x="390" y="411"/>
                    </a:moveTo>
                    <a:cubicBezTo>
                      <a:pt x="0" y="411"/>
                      <a:pt x="0" y="411"/>
                      <a:pt x="0" y="4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76" y="21"/>
                      <a:pt x="376" y="21"/>
                      <a:pt x="376" y="21"/>
                    </a:cubicBezTo>
                    <a:cubicBezTo>
                      <a:pt x="388" y="13"/>
                      <a:pt x="400" y="6"/>
                      <a:pt x="411" y="0"/>
                    </a:cubicBezTo>
                    <a:cubicBezTo>
                      <a:pt x="420" y="13"/>
                      <a:pt x="420" y="13"/>
                      <a:pt x="420" y="13"/>
                    </a:cubicBezTo>
                    <a:cubicBezTo>
                      <a:pt x="411" y="20"/>
                      <a:pt x="401" y="28"/>
                      <a:pt x="390" y="38"/>
                    </a:cubicBezTo>
                    <a:lnTo>
                      <a:pt x="390" y="411"/>
                    </a:lnTo>
                    <a:close/>
                    <a:moveTo>
                      <a:pt x="351" y="77"/>
                    </a:moveTo>
                    <a:cubicBezTo>
                      <a:pt x="324" y="106"/>
                      <a:pt x="295" y="143"/>
                      <a:pt x="263" y="189"/>
                    </a:cubicBezTo>
                    <a:cubicBezTo>
                      <a:pt x="231" y="235"/>
                      <a:pt x="208" y="274"/>
                      <a:pt x="192" y="306"/>
                    </a:cubicBezTo>
                    <a:cubicBezTo>
                      <a:pt x="173" y="319"/>
                      <a:pt x="173" y="319"/>
                      <a:pt x="173" y="319"/>
                    </a:cubicBezTo>
                    <a:cubicBezTo>
                      <a:pt x="157" y="330"/>
                      <a:pt x="146" y="339"/>
                      <a:pt x="140" y="344"/>
                    </a:cubicBezTo>
                    <a:cubicBezTo>
                      <a:pt x="138" y="336"/>
                      <a:pt x="133" y="322"/>
                      <a:pt x="125" y="304"/>
                    </a:cubicBezTo>
                    <a:cubicBezTo>
                      <a:pt x="117" y="287"/>
                      <a:pt x="117" y="287"/>
                      <a:pt x="117" y="287"/>
                    </a:cubicBezTo>
                    <a:cubicBezTo>
                      <a:pt x="107" y="262"/>
                      <a:pt x="97" y="244"/>
                      <a:pt x="88" y="232"/>
                    </a:cubicBezTo>
                    <a:cubicBezTo>
                      <a:pt x="79" y="220"/>
                      <a:pt x="69" y="213"/>
                      <a:pt x="58" y="209"/>
                    </a:cubicBezTo>
                    <a:cubicBezTo>
                      <a:pt x="77" y="189"/>
                      <a:pt x="94" y="179"/>
                      <a:pt x="110" y="179"/>
                    </a:cubicBezTo>
                    <a:cubicBezTo>
                      <a:pt x="123" y="179"/>
                      <a:pt x="138" y="197"/>
                      <a:pt x="155" y="234"/>
                    </a:cubicBezTo>
                    <a:cubicBezTo>
                      <a:pt x="163" y="252"/>
                      <a:pt x="163" y="252"/>
                      <a:pt x="163" y="252"/>
                    </a:cubicBezTo>
                    <a:cubicBezTo>
                      <a:pt x="194" y="200"/>
                      <a:pt x="242" y="141"/>
                      <a:pt x="308" y="77"/>
                    </a:cubicBezTo>
                    <a:cubicBezTo>
                      <a:pt x="326" y="60"/>
                      <a:pt x="326" y="60"/>
                      <a:pt x="326" y="60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371"/>
                      <a:pt x="39" y="371"/>
                      <a:pt x="39" y="371"/>
                    </a:cubicBezTo>
                    <a:cubicBezTo>
                      <a:pt x="351" y="371"/>
                      <a:pt x="351" y="371"/>
                      <a:pt x="351" y="371"/>
                    </a:cubicBezTo>
                    <a:lnTo>
                      <a:pt x="351" y="7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6421758" y="1289331"/>
              <a:ext cx="2002536" cy="2002536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63000">
                  <a:schemeClr val="bg1">
                    <a:lumMod val="95000"/>
                    <a:alpha val="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plastic">
              <a:bevelT w="158750" h="44450"/>
              <a:bevelB w="0" h="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9569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56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Not give money to schools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Waste of money on bureaucracy and overhead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Reduce tobacco related health care costs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/ help pay for those costs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Prevent youth smoking</a:t>
            </a:r>
          </a:p>
          <a:p>
            <a:pPr>
              <a:buSzPct val="150000"/>
            </a:pP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72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59890" y="6066041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56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Opponents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Republican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Libertarian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Taxpayer Association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Phillip Morris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RJ Reynolds Tobacco Company</a:t>
            </a:r>
          </a:p>
          <a:p>
            <a:pPr>
              <a:buSzPct val="150000"/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Supporters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Democratic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Many state lawmakers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Many environmental organizations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Many child advocacy groups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Many unions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934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your text goes here"/>
          <p:cNvSpPr txBox="1"/>
          <p:nvPr/>
        </p:nvSpPr>
        <p:spPr>
          <a:xfrm>
            <a:off x="134144" y="6452012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button highlight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58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6" name="blue rectangle"/>
          <p:cNvSpPr/>
          <p:nvPr/>
        </p:nvSpPr>
        <p:spPr>
          <a:xfrm>
            <a:off x="14364" y="1115568"/>
            <a:ext cx="9144000" cy="40233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17" name="your text goes here"/>
          <p:cNvSpPr txBox="1"/>
          <p:nvPr/>
        </p:nvSpPr>
        <p:spPr>
          <a:xfrm>
            <a:off x="3161571" y="1572975"/>
            <a:ext cx="49666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Preserves requirement that public schools ensure students obtain English language proficiency.  Authorizes districts to establish dual language immersion programs.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" name="red vote button"/>
          <p:cNvGrpSpPr/>
          <p:nvPr/>
        </p:nvGrpSpPr>
        <p:grpSpPr>
          <a:xfrm>
            <a:off x="292382" y="1671076"/>
            <a:ext cx="2453883" cy="2453883"/>
            <a:chOff x="6419599" y="1287172"/>
            <a:chExt cx="2006854" cy="2006854"/>
          </a:xfrm>
          <a:effectLst>
            <a:outerShdw blurRad="63500" dist="38100" dir="2700000" algn="tl" rotWithShape="0">
              <a:schemeClr val="tx1">
                <a:alpha val="40000"/>
              </a:schemeClr>
            </a:outerShdw>
          </a:effectLst>
        </p:grpSpPr>
        <p:grpSp>
          <p:nvGrpSpPr>
            <p:cNvPr id="23" name="Group 22"/>
            <p:cNvGrpSpPr/>
            <p:nvPr/>
          </p:nvGrpSpPr>
          <p:grpSpPr>
            <a:xfrm>
              <a:off x="6419599" y="1287172"/>
              <a:ext cx="2006854" cy="2006854"/>
              <a:chOff x="6039239" y="2992374"/>
              <a:chExt cx="2006854" cy="200685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039239" y="2992374"/>
                <a:ext cx="2006854" cy="200685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66000">
                    <a:schemeClr val="accent2">
                      <a:lumMod val="75000"/>
                    </a:schemeClr>
                  </a:gs>
                  <a:gs pos="76000">
                    <a:schemeClr val="accent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 140"/>
              <p:cNvSpPr>
                <a:spLocks/>
              </p:cNvSpPr>
              <p:nvPr/>
            </p:nvSpPr>
            <p:spPr bwMode="auto">
              <a:xfrm>
                <a:off x="6383206" y="4289613"/>
                <a:ext cx="344895" cy="320260"/>
              </a:xfrm>
              <a:custGeom>
                <a:avLst/>
                <a:gdLst>
                  <a:gd name="T0" fmla="*/ 0 w 140"/>
                  <a:gd name="T1" fmla="*/ 0 h 130"/>
                  <a:gd name="T2" fmla="*/ 43 w 140"/>
                  <a:gd name="T3" fmla="*/ 0 h 130"/>
                  <a:gd name="T4" fmla="*/ 71 w 140"/>
                  <a:gd name="T5" fmla="*/ 92 h 130"/>
                  <a:gd name="T6" fmla="*/ 100 w 140"/>
                  <a:gd name="T7" fmla="*/ 0 h 130"/>
                  <a:gd name="T8" fmla="*/ 140 w 140"/>
                  <a:gd name="T9" fmla="*/ 0 h 130"/>
                  <a:gd name="T10" fmla="*/ 93 w 140"/>
                  <a:gd name="T11" fmla="*/ 130 h 130"/>
                  <a:gd name="T12" fmla="*/ 50 w 140"/>
                  <a:gd name="T13" fmla="*/ 130 h 130"/>
                  <a:gd name="T14" fmla="*/ 0 w 140"/>
                  <a:gd name="T1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130">
                    <a:moveTo>
                      <a:pt x="0" y="0"/>
                    </a:moveTo>
                    <a:lnTo>
                      <a:pt x="43" y="0"/>
                    </a:lnTo>
                    <a:lnTo>
                      <a:pt x="71" y="92"/>
                    </a:lnTo>
                    <a:lnTo>
                      <a:pt x="100" y="0"/>
                    </a:lnTo>
                    <a:lnTo>
                      <a:pt x="140" y="0"/>
                    </a:lnTo>
                    <a:lnTo>
                      <a:pt x="93" y="130"/>
                    </a:lnTo>
                    <a:lnTo>
                      <a:pt x="5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41"/>
              <p:cNvSpPr>
                <a:spLocks noEditPoints="1"/>
              </p:cNvSpPr>
              <p:nvPr/>
            </p:nvSpPr>
            <p:spPr bwMode="auto">
              <a:xfrm>
                <a:off x="6733029" y="4282222"/>
                <a:ext cx="327651" cy="332578"/>
              </a:xfrm>
              <a:custGeom>
                <a:avLst/>
                <a:gdLst>
                  <a:gd name="T0" fmla="*/ 0 w 56"/>
                  <a:gd name="T1" fmla="*/ 28 h 57"/>
                  <a:gd name="T2" fmla="*/ 7 w 56"/>
                  <a:gd name="T3" fmla="*/ 8 h 57"/>
                  <a:gd name="T4" fmla="*/ 28 w 56"/>
                  <a:gd name="T5" fmla="*/ 0 h 57"/>
                  <a:gd name="T6" fmla="*/ 49 w 56"/>
                  <a:gd name="T7" fmla="*/ 8 h 57"/>
                  <a:gd name="T8" fmla="*/ 56 w 56"/>
                  <a:gd name="T9" fmla="*/ 28 h 57"/>
                  <a:gd name="T10" fmla="*/ 53 w 56"/>
                  <a:gd name="T11" fmla="*/ 44 h 57"/>
                  <a:gd name="T12" fmla="*/ 44 w 56"/>
                  <a:gd name="T13" fmla="*/ 53 h 57"/>
                  <a:gd name="T14" fmla="*/ 29 w 56"/>
                  <a:gd name="T15" fmla="*/ 57 h 57"/>
                  <a:gd name="T16" fmla="*/ 13 w 56"/>
                  <a:gd name="T17" fmla="*/ 54 h 57"/>
                  <a:gd name="T18" fmla="*/ 4 w 56"/>
                  <a:gd name="T19" fmla="*/ 44 h 57"/>
                  <a:gd name="T20" fmla="*/ 0 w 56"/>
                  <a:gd name="T21" fmla="*/ 28 h 57"/>
                  <a:gd name="T22" fmla="*/ 17 w 56"/>
                  <a:gd name="T23" fmla="*/ 29 h 57"/>
                  <a:gd name="T24" fmla="*/ 20 w 56"/>
                  <a:gd name="T25" fmla="*/ 40 h 57"/>
                  <a:gd name="T26" fmla="*/ 28 w 56"/>
                  <a:gd name="T27" fmla="*/ 44 h 57"/>
                  <a:gd name="T28" fmla="*/ 36 w 56"/>
                  <a:gd name="T29" fmla="*/ 40 h 57"/>
                  <a:gd name="T30" fmla="*/ 39 w 56"/>
                  <a:gd name="T31" fmla="*/ 28 h 57"/>
                  <a:gd name="T32" fmla="*/ 36 w 56"/>
                  <a:gd name="T33" fmla="*/ 17 h 57"/>
                  <a:gd name="T34" fmla="*/ 28 w 56"/>
                  <a:gd name="T35" fmla="*/ 13 h 57"/>
                  <a:gd name="T36" fmla="*/ 20 w 56"/>
                  <a:gd name="T37" fmla="*/ 17 h 57"/>
                  <a:gd name="T38" fmla="*/ 17 w 56"/>
                  <a:gd name="T39" fmla="*/ 2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6" h="57">
                    <a:moveTo>
                      <a:pt x="0" y="28"/>
                    </a:moveTo>
                    <a:cubicBezTo>
                      <a:pt x="0" y="20"/>
                      <a:pt x="2" y="13"/>
                      <a:pt x="7" y="8"/>
                    </a:cubicBezTo>
                    <a:cubicBezTo>
                      <a:pt x="12" y="3"/>
                      <a:pt x="19" y="0"/>
                      <a:pt x="28" y="0"/>
                    </a:cubicBezTo>
                    <a:cubicBezTo>
                      <a:pt x="37" y="0"/>
                      <a:pt x="44" y="3"/>
                      <a:pt x="49" y="8"/>
                    </a:cubicBezTo>
                    <a:cubicBezTo>
                      <a:pt x="54" y="12"/>
                      <a:pt x="56" y="19"/>
                      <a:pt x="56" y="28"/>
                    </a:cubicBezTo>
                    <a:cubicBezTo>
                      <a:pt x="56" y="34"/>
                      <a:pt x="55" y="40"/>
                      <a:pt x="53" y="44"/>
                    </a:cubicBezTo>
                    <a:cubicBezTo>
                      <a:pt x="51" y="48"/>
                      <a:pt x="48" y="51"/>
                      <a:pt x="44" y="53"/>
                    </a:cubicBezTo>
                    <a:cubicBezTo>
                      <a:pt x="40" y="55"/>
                      <a:pt x="35" y="57"/>
                      <a:pt x="29" y="57"/>
                    </a:cubicBezTo>
                    <a:cubicBezTo>
                      <a:pt x="22" y="57"/>
                      <a:pt x="17" y="56"/>
                      <a:pt x="13" y="54"/>
                    </a:cubicBezTo>
                    <a:cubicBezTo>
                      <a:pt x="9" y="52"/>
                      <a:pt x="6" y="49"/>
                      <a:pt x="4" y="44"/>
                    </a:cubicBezTo>
                    <a:cubicBezTo>
                      <a:pt x="1" y="40"/>
                      <a:pt x="0" y="35"/>
                      <a:pt x="0" y="28"/>
                    </a:cubicBezTo>
                    <a:close/>
                    <a:moveTo>
                      <a:pt x="17" y="29"/>
                    </a:moveTo>
                    <a:cubicBezTo>
                      <a:pt x="17" y="34"/>
                      <a:pt x="18" y="38"/>
                      <a:pt x="20" y="40"/>
                    </a:cubicBezTo>
                    <a:cubicBezTo>
                      <a:pt x="22" y="43"/>
                      <a:pt x="24" y="44"/>
                      <a:pt x="28" y="44"/>
                    </a:cubicBezTo>
                    <a:cubicBezTo>
                      <a:pt x="32" y="44"/>
                      <a:pt x="34" y="43"/>
                      <a:pt x="36" y="40"/>
                    </a:cubicBezTo>
                    <a:cubicBezTo>
                      <a:pt x="38" y="38"/>
                      <a:pt x="39" y="34"/>
                      <a:pt x="39" y="28"/>
                    </a:cubicBezTo>
                    <a:cubicBezTo>
                      <a:pt x="39" y="23"/>
                      <a:pt x="38" y="19"/>
                      <a:pt x="36" y="17"/>
                    </a:cubicBezTo>
                    <a:cubicBezTo>
                      <a:pt x="34" y="14"/>
                      <a:pt x="31" y="13"/>
                      <a:pt x="28" y="13"/>
                    </a:cubicBezTo>
                    <a:cubicBezTo>
                      <a:pt x="24" y="13"/>
                      <a:pt x="22" y="14"/>
                      <a:pt x="20" y="17"/>
                    </a:cubicBezTo>
                    <a:cubicBezTo>
                      <a:pt x="18" y="19"/>
                      <a:pt x="17" y="23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42"/>
              <p:cNvSpPr>
                <a:spLocks/>
              </p:cNvSpPr>
              <p:nvPr/>
            </p:nvSpPr>
            <p:spPr bwMode="auto">
              <a:xfrm>
                <a:off x="7077924" y="4289613"/>
                <a:ext cx="295624" cy="320260"/>
              </a:xfrm>
              <a:custGeom>
                <a:avLst/>
                <a:gdLst>
                  <a:gd name="T0" fmla="*/ 0 w 120"/>
                  <a:gd name="T1" fmla="*/ 0 h 130"/>
                  <a:gd name="T2" fmla="*/ 120 w 120"/>
                  <a:gd name="T3" fmla="*/ 0 h 130"/>
                  <a:gd name="T4" fmla="*/ 120 w 120"/>
                  <a:gd name="T5" fmla="*/ 33 h 130"/>
                  <a:gd name="T6" fmla="*/ 80 w 120"/>
                  <a:gd name="T7" fmla="*/ 33 h 130"/>
                  <a:gd name="T8" fmla="*/ 80 w 120"/>
                  <a:gd name="T9" fmla="*/ 130 h 130"/>
                  <a:gd name="T10" fmla="*/ 42 w 120"/>
                  <a:gd name="T11" fmla="*/ 130 h 130"/>
                  <a:gd name="T12" fmla="*/ 42 w 120"/>
                  <a:gd name="T13" fmla="*/ 33 h 130"/>
                  <a:gd name="T14" fmla="*/ 0 w 120"/>
                  <a:gd name="T15" fmla="*/ 33 h 130"/>
                  <a:gd name="T16" fmla="*/ 0 w 120"/>
                  <a:gd name="T17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130">
                    <a:moveTo>
                      <a:pt x="0" y="0"/>
                    </a:moveTo>
                    <a:lnTo>
                      <a:pt x="120" y="0"/>
                    </a:lnTo>
                    <a:lnTo>
                      <a:pt x="120" y="33"/>
                    </a:lnTo>
                    <a:lnTo>
                      <a:pt x="80" y="33"/>
                    </a:lnTo>
                    <a:lnTo>
                      <a:pt x="80" y="130"/>
                    </a:lnTo>
                    <a:lnTo>
                      <a:pt x="42" y="130"/>
                    </a:lnTo>
                    <a:lnTo>
                      <a:pt x="42" y="3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43"/>
              <p:cNvSpPr>
                <a:spLocks/>
              </p:cNvSpPr>
              <p:nvPr/>
            </p:nvSpPr>
            <p:spPr bwMode="auto">
              <a:xfrm>
                <a:off x="7420355" y="4289613"/>
                <a:ext cx="268526" cy="320260"/>
              </a:xfrm>
              <a:custGeom>
                <a:avLst/>
                <a:gdLst>
                  <a:gd name="T0" fmla="*/ 0 w 109"/>
                  <a:gd name="T1" fmla="*/ 0 h 130"/>
                  <a:gd name="T2" fmla="*/ 107 w 109"/>
                  <a:gd name="T3" fmla="*/ 0 h 130"/>
                  <a:gd name="T4" fmla="*/ 107 w 109"/>
                  <a:gd name="T5" fmla="*/ 28 h 130"/>
                  <a:gd name="T6" fmla="*/ 41 w 109"/>
                  <a:gd name="T7" fmla="*/ 28 h 130"/>
                  <a:gd name="T8" fmla="*/ 41 w 109"/>
                  <a:gd name="T9" fmla="*/ 47 h 130"/>
                  <a:gd name="T10" fmla="*/ 102 w 109"/>
                  <a:gd name="T11" fmla="*/ 47 h 130"/>
                  <a:gd name="T12" fmla="*/ 102 w 109"/>
                  <a:gd name="T13" fmla="*/ 75 h 130"/>
                  <a:gd name="T14" fmla="*/ 41 w 109"/>
                  <a:gd name="T15" fmla="*/ 75 h 130"/>
                  <a:gd name="T16" fmla="*/ 41 w 109"/>
                  <a:gd name="T17" fmla="*/ 99 h 130"/>
                  <a:gd name="T18" fmla="*/ 109 w 109"/>
                  <a:gd name="T19" fmla="*/ 99 h 130"/>
                  <a:gd name="T20" fmla="*/ 109 w 109"/>
                  <a:gd name="T21" fmla="*/ 130 h 130"/>
                  <a:gd name="T22" fmla="*/ 0 w 109"/>
                  <a:gd name="T23" fmla="*/ 130 h 130"/>
                  <a:gd name="T24" fmla="*/ 0 w 109"/>
                  <a:gd name="T2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" h="130">
                    <a:moveTo>
                      <a:pt x="0" y="0"/>
                    </a:moveTo>
                    <a:lnTo>
                      <a:pt x="107" y="0"/>
                    </a:lnTo>
                    <a:lnTo>
                      <a:pt x="107" y="28"/>
                    </a:lnTo>
                    <a:lnTo>
                      <a:pt x="41" y="28"/>
                    </a:lnTo>
                    <a:lnTo>
                      <a:pt x="41" y="47"/>
                    </a:lnTo>
                    <a:lnTo>
                      <a:pt x="102" y="47"/>
                    </a:lnTo>
                    <a:lnTo>
                      <a:pt x="102" y="75"/>
                    </a:lnTo>
                    <a:lnTo>
                      <a:pt x="41" y="75"/>
                    </a:lnTo>
                    <a:lnTo>
                      <a:pt x="41" y="99"/>
                    </a:lnTo>
                    <a:lnTo>
                      <a:pt x="109" y="99"/>
                    </a:lnTo>
                    <a:lnTo>
                      <a:pt x="109" y="130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check box two"/>
              <p:cNvSpPr>
                <a:spLocks noEditPoints="1"/>
              </p:cNvSpPr>
              <p:nvPr/>
            </p:nvSpPr>
            <p:spPr bwMode="auto">
              <a:xfrm>
                <a:off x="6643732" y="3305974"/>
                <a:ext cx="797868" cy="781011"/>
              </a:xfrm>
              <a:custGeom>
                <a:avLst/>
                <a:gdLst>
                  <a:gd name="T0" fmla="*/ 390 w 420"/>
                  <a:gd name="T1" fmla="*/ 411 h 411"/>
                  <a:gd name="T2" fmla="*/ 0 w 420"/>
                  <a:gd name="T3" fmla="*/ 411 h 411"/>
                  <a:gd name="T4" fmla="*/ 0 w 420"/>
                  <a:gd name="T5" fmla="*/ 21 h 411"/>
                  <a:gd name="T6" fmla="*/ 376 w 420"/>
                  <a:gd name="T7" fmla="*/ 21 h 411"/>
                  <a:gd name="T8" fmla="*/ 411 w 420"/>
                  <a:gd name="T9" fmla="*/ 0 h 411"/>
                  <a:gd name="T10" fmla="*/ 420 w 420"/>
                  <a:gd name="T11" fmla="*/ 13 h 411"/>
                  <a:gd name="T12" fmla="*/ 390 w 420"/>
                  <a:gd name="T13" fmla="*/ 38 h 411"/>
                  <a:gd name="T14" fmla="*/ 390 w 420"/>
                  <a:gd name="T15" fmla="*/ 411 h 411"/>
                  <a:gd name="T16" fmla="*/ 351 w 420"/>
                  <a:gd name="T17" fmla="*/ 77 h 411"/>
                  <a:gd name="T18" fmla="*/ 263 w 420"/>
                  <a:gd name="T19" fmla="*/ 189 h 411"/>
                  <a:gd name="T20" fmla="*/ 192 w 420"/>
                  <a:gd name="T21" fmla="*/ 306 h 411"/>
                  <a:gd name="T22" fmla="*/ 173 w 420"/>
                  <a:gd name="T23" fmla="*/ 319 h 411"/>
                  <a:gd name="T24" fmla="*/ 140 w 420"/>
                  <a:gd name="T25" fmla="*/ 344 h 411"/>
                  <a:gd name="T26" fmla="*/ 125 w 420"/>
                  <a:gd name="T27" fmla="*/ 304 h 411"/>
                  <a:gd name="T28" fmla="*/ 117 w 420"/>
                  <a:gd name="T29" fmla="*/ 287 h 411"/>
                  <a:gd name="T30" fmla="*/ 88 w 420"/>
                  <a:gd name="T31" fmla="*/ 232 h 411"/>
                  <a:gd name="T32" fmla="*/ 58 w 420"/>
                  <a:gd name="T33" fmla="*/ 209 h 411"/>
                  <a:gd name="T34" fmla="*/ 110 w 420"/>
                  <a:gd name="T35" fmla="*/ 179 h 411"/>
                  <a:gd name="T36" fmla="*/ 155 w 420"/>
                  <a:gd name="T37" fmla="*/ 234 h 411"/>
                  <a:gd name="T38" fmla="*/ 163 w 420"/>
                  <a:gd name="T39" fmla="*/ 252 h 411"/>
                  <a:gd name="T40" fmla="*/ 308 w 420"/>
                  <a:gd name="T41" fmla="*/ 77 h 411"/>
                  <a:gd name="T42" fmla="*/ 326 w 420"/>
                  <a:gd name="T43" fmla="*/ 60 h 411"/>
                  <a:gd name="T44" fmla="*/ 39 w 420"/>
                  <a:gd name="T45" fmla="*/ 60 h 411"/>
                  <a:gd name="T46" fmla="*/ 39 w 420"/>
                  <a:gd name="T47" fmla="*/ 371 h 411"/>
                  <a:gd name="T48" fmla="*/ 351 w 420"/>
                  <a:gd name="T49" fmla="*/ 371 h 411"/>
                  <a:gd name="T50" fmla="*/ 351 w 420"/>
                  <a:gd name="T51" fmla="*/ 7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0" h="411">
                    <a:moveTo>
                      <a:pt x="390" y="411"/>
                    </a:moveTo>
                    <a:cubicBezTo>
                      <a:pt x="0" y="411"/>
                      <a:pt x="0" y="411"/>
                      <a:pt x="0" y="4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76" y="21"/>
                      <a:pt x="376" y="21"/>
                      <a:pt x="376" y="21"/>
                    </a:cubicBezTo>
                    <a:cubicBezTo>
                      <a:pt x="388" y="13"/>
                      <a:pt x="400" y="6"/>
                      <a:pt x="411" y="0"/>
                    </a:cubicBezTo>
                    <a:cubicBezTo>
                      <a:pt x="420" y="13"/>
                      <a:pt x="420" y="13"/>
                      <a:pt x="420" y="13"/>
                    </a:cubicBezTo>
                    <a:cubicBezTo>
                      <a:pt x="411" y="20"/>
                      <a:pt x="401" y="28"/>
                      <a:pt x="390" y="38"/>
                    </a:cubicBezTo>
                    <a:lnTo>
                      <a:pt x="390" y="411"/>
                    </a:lnTo>
                    <a:close/>
                    <a:moveTo>
                      <a:pt x="351" y="77"/>
                    </a:moveTo>
                    <a:cubicBezTo>
                      <a:pt x="324" y="106"/>
                      <a:pt x="295" y="143"/>
                      <a:pt x="263" y="189"/>
                    </a:cubicBezTo>
                    <a:cubicBezTo>
                      <a:pt x="231" y="235"/>
                      <a:pt x="208" y="274"/>
                      <a:pt x="192" y="306"/>
                    </a:cubicBezTo>
                    <a:cubicBezTo>
                      <a:pt x="173" y="319"/>
                      <a:pt x="173" y="319"/>
                      <a:pt x="173" y="319"/>
                    </a:cubicBezTo>
                    <a:cubicBezTo>
                      <a:pt x="157" y="330"/>
                      <a:pt x="146" y="339"/>
                      <a:pt x="140" y="344"/>
                    </a:cubicBezTo>
                    <a:cubicBezTo>
                      <a:pt x="138" y="336"/>
                      <a:pt x="133" y="322"/>
                      <a:pt x="125" y="304"/>
                    </a:cubicBezTo>
                    <a:cubicBezTo>
                      <a:pt x="117" y="287"/>
                      <a:pt x="117" y="287"/>
                      <a:pt x="117" y="287"/>
                    </a:cubicBezTo>
                    <a:cubicBezTo>
                      <a:pt x="107" y="262"/>
                      <a:pt x="97" y="244"/>
                      <a:pt x="88" y="232"/>
                    </a:cubicBezTo>
                    <a:cubicBezTo>
                      <a:pt x="79" y="220"/>
                      <a:pt x="69" y="213"/>
                      <a:pt x="58" y="209"/>
                    </a:cubicBezTo>
                    <a:cubicBezTo>
                      <a:pt x="77" y="189"/>
                      <a:pt x="94" y="179"/>
                      <a:pt x="110" y="179"/>
                    </a:cubicBezTo>
                    <a:cubicBezTo>
                      <a:pt x="123" y="179"/>
                      <a:pt x="138" y="197"/>
                      <a:pt x="155" y="234"/>
                    </a:cubicBezTo>
                    <a:cubicBezTo>
                      <a:pt x="163" y="252"/>
                      <a:pt x="163" y="252"/>
                      <a:pt x="163" y="252"/>
                    </a:cubicBezTo>
                    <a:cubicBezTo>
                      <a:pt x="194" y="200"/>
                      <a:pt x="242" y="141"/>
                      <a:pt x="308" y="77"/>
                    </a:cubicBezTo>
                    <a:cubicBezTo>
                      <a:pt x="326" y="60"/>
                      <a:pt x="326" y="60"/>
                      <a:pt x="326" y="60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371"/>
                      <a:pt x="39" y="371"/>
                      <a:pt x="39" y="371"/>
                    </a:cubicBezTo>
                    <a:cubicBezTo>
                      <a:pt x="351" y="371"/>
                      <a:pt x="351" y="371"/>
                      <a:pt x="351" y="371"/>
                    </a:cubicBezTo>
                    <a:lnTo>
                      <a:pt x="351" y="7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6421758" y="1289331"/>
              <a:ext cx="2002536" cy="2002536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63000">
                  <a:schemeClr val="bg1">
                    <a:lumMod val="95000"/>
                    <a:alpha val="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plastic">
              <a:bevelT w="158750" h="44450"/>
              <a:bevelB w="0" h="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91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58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Lift restrictions on English only 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Overturn old policies that worked</a:t>
            </a: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542611" y="1930201"/>
            <a:ext cx="33260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Allow students to learn English as soon as possible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Encourage English speakers to learn another language as well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Encourages “intercultural interactions: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Prepares students for the future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913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59890" y="6066041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58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Opponents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Republican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Libertarian Party</a:t>
            </a:r>
          </a:p>
          <a:p>
            <a:pPr>
              <a:buSzPct val="150000"/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Supporters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Democratic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CTA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Nurses Federation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Chambers of Commerce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Many school districts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56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blue rectangle"/>
          <p:cNvSpPr/>
          <p:nvPr/>
        </p:nvSpPr>
        <p:spPr>
          <a:xfrm>
            <a:off x="981177" y="296038"/>
            <a:ext cx="2857574" cy="27919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219" name="candidate two"/>
          <p:cNvSpPr txBox="1"/>
          <p:nvPr/>
        </p:nvSpPr>
        <p:spPr>
          <a:xfrm>
            <a:off x="1079764" y="403219"/>
            <a:ext cx="275898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Republic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Elect officials to represent citizens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Make decisions on behalf of citizens, including laws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US republic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CA republic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2" name="blue rectangle"/>
          <p:cNvSpPr/>
          <p:nvPr/>
        </p:nvSpPr>
        <p:spPr>
          <a:xfrm>
            <a:off x="5303399" y="300619"/>
            <a:ext cx="2857574" cy="2797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223" name="candidate one"/>
          <p:cNvSpPr txBox="1"/>
          <p:nvPr/>
        </p:nvSpPr>
        <p:spPr>
          <a:xfrm>
            <a:off x="5401986" y="407800"/>
            <a:ext cx="27589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Direct Democracy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All citizens have opportunity to participate actively in decision making</a:t>
            </a:r>
          </a:p>
        </p:txBody>
      </p:sp>
      <p:grpSp>
        <p:nvGrpSpPr>
          <p:cNvPr id="178" name="female speaker"/>
          <p:cNvGrpSpPr/>
          <p:nvPr/>
        </p:nvGrpSpPr>
        <p:grpSpPr>
          <a:xfrm>
            <a:off x="5676390" y="3030234"/>
            <a:ext cx="2469422" cy="2919324"/>
            <a:chOff x="4868863" y="923926"/>
            <a:chExt cx="4278313" cy="5057775"/>
          </a:xfrm>
        </p:grpSpPr>
        <p:sp>
          <p:nvSpPr>
            <p:cNvPr id="179" name="Freeform 11"/>
            <p:cNvSpPr>
              <a:spLocks/>
            </p:cNvSpPr>
            <p:nvPr/>
          </p:nvSpPr>
          <p:spPr bwMode="auto">
            <a:xfrm>
              <a:off x="6084888" y="923926"/>
              <a:ext cx="1809750" cy="2119313"/>
            </a:xfrm>
            <a:custGeom>
              <a:avLst/>
              <a:gdLst>
                <a:gd name="T0" fmla="*/ 455 w 504"/>
                <a:gd name="T1" fmla="*/ 338 h 590"/>
                <a:gd name="T2" fmla="*/ 486 w 504"/>
                <a:gd name="T3" fmla="*/ 408 h 590"/>
                <a:gd name="T4" fmla="*/ 481 w 504"/>
                <a:gd name="T5" fmla="*/ 514 h 590"/>
                <a:gd name="T6" fmla="*/ 413 w 504"/>
                <a:gd name="T7" fmla="*/ 549 h 590"/>
                <a:gd name="T8" fmla="*/ 244 w 504"/>
                <a:gd name="T9" fmla="*/ 523 h 590"/>
                <a:gd name="T10" fmla="*/ 12 w 504"/>
                <a:gd name="T11" fmla="*/ 507 h 590"/>
                <a:gd name="T12" fmla="*/ 15 w 504"/>
                <a:gd name="T13" fmla="*/ 412 h 590"/>
                <a:gd name="T14" fmla="*/ 32 w 504"/>
                <a:gd name="T15" fmla="*/ 333 h 590"/>
                <a:gd name="T16" fmla="*/ 55 w 504"/>
                <a:gd name="T17" fmla="*/ 131 h 590"/>
                <a:gd name="T18" fmla="*/ 221 w 504"/>
                <a:gd name="T19" fmla="*/ 15 h 590"/>
                <a:gd name="T20" fmla="*/ 265 w 504"/>
                <a:gd name="T21" fmla="*/ 31 h 590"/>
                <a:gd name="T22" fmla="*/ 313 w 504"/>
                <a:gd name="T23" fmla="*/ 18 h 590"/>
                <a:gd name="T24" fmla="*/ 416 w 504"/>
                <a:gd name="T25" fmla="*/ 146 h 590"/>
                <a:gd name="T26" fmla="*/ 451 w 504"/>
                <a:gd name="T27" fmla="*/ 260 h 590"/>
                <a:gd name="T28" fmla="*/ 455 w 504"/>
                <a:gd name="T29" fmla="*/ 33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4" h="590">
                  <a:moveTo>
                    <a:pt x="455" y="338"/>
                  </a:moveTo>
                  <a:cubicBezTo>
                    <a:pt x="459" y="358"/>
                    <a:pt x="483" y="389"/>
                    <a:pt x="486" y="408"/>
                  </a:cubicBezTo>
                  <a:cubicBezTo>
                    <a:pt x="491" y="443"/>
                    <a:pt x="504" y="485"/>
                    <a:pt x="481" y="514"/>
                  </a:cubicBezTo>
                  <a:cubicBezTo>
                    <a:pt x="472" y="525"/>
                    <a:pt x="462" y="549"/>
                    <a:pt x="413" y="549"/>
                  </a:cubicBezTo>
                  <a:cubicBezTo>
                    <a:pt x="374" y="549"/>
                    <a:pt x="343" y="523"/>
                    <a:pt x="244" y="523"/>
                  </a:cubicBezTo>
                  <a:cubicBezTo>
                    <a:pt x="168" y="523"/>
                    <a:pt x="49" y="590"/>
                    <a:pt x="12" y="507"/>
                  </a:cubicBezTo>
                  <a:cubicBezTo>
                    <a:pt x="0" y="481"/>
                    <a:pt x="8" y="440"/>
                    <a:pt x="15" y="412"/>
                  </a:cubicBezTo>
                  <a:cubicBezTo>
                    <a:pt x="21" y="385"/>
                    <a:pt x="33" y="362"/>
                    <a:pt x="32" y="333"/>
                  </a:cubicBezTo>
                  <a:cubicBezTo>
                    <a:pt x="29" y="266"/>
                    <a:pt x="32" y="196"/>
                    <a:pt x="55" y="131"/>
                  </a:cubicBezTo>
                  <a:cubicBezTo>
                    <a:pt x="76" y="69"/>
                    <a:pt x="149" y="0"/>
                    <a:pt x="221" y="15"/>
                  </a:cubicBezTo>
                  <a:cubicBezTo>
                    <a:pt x="236" y="18"/>
                    <a:pt x="249" y="31"/>
                    <a:pt x="265" y="31"/>
                  </a:cubicBezTo>
                  <a:cubicBezTo>
                    <a:pt x="283" y="31"/>
                    <a:pt x="288" y="16"/>
                    <a:pt x="313" y="18"/>
                  </a:cubicBezTo>
                  <a:cubicBezTo>
                    <a:pt x="375" y="21"/>
                    <a:pt x="395" y="77"/>
                    <a:pt x="416" y="146"/>
                  </a:cubicBezTo>
                  <a:cubicBezTo>
                    <a:pt x="428" y="184"/>
                    <a:pt x="441" y="221"/>
                    <a:pt x="451" y="260"/>
                  </a:cubicBezTo>
                  <a:cubicBezTo>
                    <a:pt x="458" y="285"/>
                    <a:pt x="451" y="312"/>
                    <a:pt x="455" y="3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Freeform 12"/>
            <p:cNvSpPr>
              <a:spLocks/>
            </p:cNvSpPr>
            <p:nvPr/>
          </p:nvSpPr>
          <p:spPr bwMode="auto">
            <a:xfrm>
              <a:off x="6696075" y="2508251"/>
              <a:ext cx="598488" cy="1001713"/>
            </a:xfrm>
            <a:custGeom>
              <a:avLst/>
              <a:gdLst>
                <a:gd name="T0" fmla="*/ 167 w 167"/>
                <a:gd name="T1" fmla="*/ 279 h 279"/>
                <a:gd name="T2" fmla="*/ 0 w 167"/>
                <a:gd name="T3" fmla="*/ 279 h 279"/>
                <a:gd name="T4" fmla="*/ 0 w 167"/>
                <a:gd name="T5" fmla="*/ 0 h 279"/>
                <a:gd name="T6" fmla="*/ 83 w 167"/>
                <a:gd name="T7" fmla="*/ 40 h 279"/>
                <a:gd name="T8" fmla="*/ 167 w 167"/>
                <a:gd name="T9" fmla="*/ 0 h 279"/>
                <a:gd name="T10" fmla="*/ 167 w 167"/>
                <a:gd name="T11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" h="279">
                  <a:moveTo>
                    <a:pt x="167" y="279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0"/>
                    <a:pt x="83" y="40"/>
                  </a:cubicBezTo>
                  <a:cubicBezTo>
                    <a:pt x="156" y="39"/>
                    <a:pt x="167" y="0"/>
                    <a:pt x="167" y="0"/>
                  </a:cubicBezTo>
                  <a:lnTo>
                    <a:pt x="167" y="2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Freeform 13"/>
            <p:cNvSpPr>
              <a:spLocks/>
            </p:cNvSpPr>
            <p:nvPr/>
          </p:nvSpPr>
          <p:spPr bwMode="auto">
            <a:xfrm>
              <a:off x="5407025" y="2687638"/>
              <a:ext cx="3068638" cy="1925638"/>
            </a:xfrm>
            <a:custGeom>
              <a:avLst/>
              <a:gdLst>
                <a:gd name="T0" fmla="*/ 839 w 855"/>
                <a:gd name="T1" fmla="*/ 363 h 536"/>
                <a:gd name="T2" fmla="*/ 810 w 855"/>
                <a:gd name="T3" fmla="*/ 181 h 536"/>
                <a:gd name="T4" fmla="*/ 662 w 855"/>
                <a:gd name="T5" fmla="*/ 69 h 536"/>
                <a:gd name="T6" fmla="*/ 577 w 855"/>
                <a:gd name="T7" fmla="*/ 26 h 536"/>
                <a:gd name="T8" fmla="*/ 538 w 855"/>
                <a:gd name="T9" fmla="*/ 0 h 536"/>
                <a:gd name="T10" fmla="*/ 520 w 855"/>
                <a:gd name="T11" fmla="*/ 30 h 536"/>
                <a:gd name="T12" fmla="*/ 443 w 855"/>
                <a:gd name="T13" fmla="*/ 209 h 536"/>
                <a:gd name="T14" fmla="*/ 358 w 855"/>
                <a:gd name="T15" fmla="*/ 30 h 536"/>
                <a:gd name="T16" fmla="*/ 339 w 855"/>
                <a:gd name="T17" fmla="*/ 0 h 536"/>
                <a:gd name="T18" fmla="*/ 299 w 855"/>
                <a:gd name="T19" fmla="*/ 22 h 536"/>
                <a:gd name="T20" fmla="*/ 216 w 855"/>
                <a:gd name="T21" fmla="*/ 69 h 536"/>
                <a:gd name="T22" fmla="*/ 68 w 855"/>
                <a:gd name="T23" fmla="*/ 181 h 536"/>
                <a:gd name="T24" fmla="*/ 39 w 855"/>
                <a:gd name="T25" fmla="*/ 363 h 536"/>
                <a:gd name="T26" fmla="*/ 0 w 855"/>
                <a:gd name="T27" fmla="*/ 536 h 536"/>
                <a:gd name="T28" fmla="*/ 439 w 855"/>
                <a:gd name="T29" fmla="*/ 536 h 536"/>
                <a:gd name="T30" fmla="*/ 855 w 855"/>
                <a:gd name="T31" fmla="*/ 536 h 536"/>
                <a:gd name="T32" fmla="*/ 839 w 855"/>
                <a:gd name="T33" fmla="*/ 3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5" h="536">
                  <a:moveTo>
                    <a:pt x="839" y="363"/>
                  </a:moveTo>
                  <a:cubicBezTo>
                    <a:pt x="827" y="323"/>
                    <a:pt x="817" y="205"/>
                    <a:pt x="810" y="181"/>
                  </a:cubicBezTo>
                  <a:cubicBezTo>
                    <a:pt x="803" y="156"/>
                    <a:pt x="775" y="93"/>
                    <a:pt x="662" y="69"/>
                  </a:cubicBezTo>
                  <a:cubicBezTo>
                    <a:pt x="596" y="56"/>
                    <a:pt x="581" y="29"/>
                    <a:pt x="577" y="26"/>
                  </a:cubicBezTo>
                  <a:cubicBezTo>
                    <a:pt x="574" y="23"/>
                    <a:pt x="551" y="1"/>
                    <a:pt x="538" y="0"/>
                  </a:cubicBezTo>
                  <a:cubicBezTo>
                    <a:pt x="526" y="0"/>
                    <a:pt x="520" y="30"/>
                    <a:pt x="520" y="30"/>
                  </a:cubicBezTo>
                  <a:cubicBezTo>
                    <a:pt x="520" y="30"/>
                    <a:pt x="472" y="209"/>
                    <a:pt x="443" y="209"/>
                  </a:cubicBezTo>
                  <a:cubicBezTo>
                    <a:pt x="414" y="209"/>
                    <a:pt x="358" y="30"/>
                    <a:pt x="358" y="30"/>
                  </a:cubicBezTo>
                  <a:cubicBezTo>
                    <a:pt x="358" y="30"/>
                    <a:pt x="352" y="0"/>
                    <a:pt x="339" y="0"/>
                  </a:cubicBezTo>
                  <a:cubicBezTo>
                    <a:pt x="327" y="1"/>
                    <a:pt x="309" y="16"/>
                    <a:pt x="299" y="22"/>
                  </a:cubicBezTo>
                  <a:cubicBezTo>
                    <a:pt x="289" y="28"/>
                    <a:pt x="284" y="64"/>
                    <a:pt x="216" y="69"/>
                  </a:cubicBezTo>
                  <a:cubicBezTo>
                    <a:pt x="100" y="78"/>
                    <a:pt x="75" y="156"/>
                    <a:pt x="68" y="181"/>
                  </a:cubicBezTo>
                  <a:cubicBezTo>
                    <a:pt x="61" y="205"/>
                    <a:pt x="61" y="321"/>
                    <a:pt x="39" y="363"/>
                  </a:cubicBezTo>
                  <a:cubicBezTo>
                    <a:pt x="19" y="401"/>
                    <a:pt x="0" y="536"/>
                    <a:pt x="0" y="536"/>
                  </a:cubicBezTo>
                  <a:cubicBezTo>
                    <a:pt x="439" y="536"/>
                    <a:pt x="439" y="536"/>
                    <a:pt x="439" y="536"/>
                  </a:cubicBezTo>
                  <a:cubicBezTo>
                    <a:pt x="855" y="536"/>
                    <a:pt x="855" y="536"/>
                    <a:pt x="855" y="536"/>
                  </a:cubicBezTo>
                  <a:cubicBezTo>
                    <a:pt x="855" y="536"/>
                    <a:pt x="855" y="415"/>
                    <a:pt x="839" y="3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Freeform 18"/>
            <p:cNvSpPr>
              <a:spLocks/>
            </p:cNvSpPr>
            <p:nvPr/>
          </p:nvSpPr>
          <p:spPr bwMode="auto">
            <a:xfrm>
              <a:off x="4868863" y="4719638"/>
              <a:ext cx="4278313" cy="107950"/>
            </a:xfrm>
            <a:custGeom>
              <a:avLst/>
              <a:gdLst>
                <a:gd name="T0" fmla="*/ 2605 w 2695"/>
                <a:gd name="T1" fmla="*/ 68 h 68"/>
                <a:gd name="T2" fmla="*/ 90 w 2695"/>
                <a:gd name="T3" fmla="*/ 68 h 68"/>
                <a:gd name="T4" fmla="*/ 0 w 2695"/>
                <a:gd name="T5" fmla="*/ 0 h 68"/>
                <a:gd name="T6" fmla="*/ 2695 w 2695"/>
                <a:gd name="T7" fmla="*/ 0 h 68"/>
                <a:gd name="T8" fmla="*/ 2605 w 2695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5" h="68">
                  <a:moveTo>
                    <a:pt x="2605" y="68"/>
                  </a:moveTo>
                  <a:lnTo>
                    <a:pt x="90" y="68"/>
                  </a:lnTo>
                  <a:lnTo>
                    <a:pt x="0" y="0"/>
                  </a:lnTo>
                  <a:lnTo>
                    <a:pt x="2695" y="0"/>
                  </a:lnTo>
                  <a:lnTo>
                    <a:pt x="2605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Rectangle 19"/>
            <p:cNvSpPr>
              <a:spLocks noChangeArrowheads="1"/>
            </p:cNvSpPr>
            <p:nvPr/>
          </p:nvSpPr>
          <p:spPr bwMode="auto">
            <a:xfrm>
              <a:off x="5108575" y="4695826"/>
              <a:ext cx="3798888" cy="1203325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Freeform 20"/>
            <p:cNvSpPr>
              <a:spLocks/>
            </p:cNvSpPr>
            <p:nvPr/>
          </p:nvSpPr>
          <p:spPr bwMode="auto">
            <a:xfrm>
              <a:off x="5108575" y="5894388"/>
              <a:ext cx="3798888" cy="87313"/>
            </a:xfrm>
            <a:custGeom>
              <a:avLst/>
              <a:gdLst>
                <a:gd name="T0" fmla="*/ 2305 w 2393"/>
                <a:gd name="T1" fmla="*/ 55 h 55"/>
                <a:gd name="T2" fmla="*/ 88 w 2393"/>
                <a:gd name="T3" fmla="*/ 55 h 55"/>
                <a:gd name="T4" fmla="*/ 0 w 2393"/>
                <a:gd name="T5" fmla="*/ 0 h 55"/>
                <a:gd name="T6" fmla="*/ 2393 w 2393"/>
                <a:gd name="T7" fmla="*/ 0 h 55"/>
                <a:gd name="T8" fmla="*/ 2305 w 2393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3" h="55">
                  <a:moveTo>
                    <a:pt x="2305" y="55"/>
                  </a:moveTo>
                  <a:lnTo>
                    <a:pt x="88" y="55"/>
                  </a:lnTo>
                  <a:lnTo>
                    <a:pt x="0" y="0"/>
                  </a:lnTo>
                  <a:lnTo>
                    <a:pt x="2393" y="0"/>
                  </a:lnTo>
                  <a:lnTo>
                    <a:pt x="2305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Rectangle 21"/>
            <p:cNvSpPr>
              <a:spLocks noChangeArrowheads="1"/>
            </p:cNvSpPr>
            <p:nvPr/>
          </p:nvSpPr>
          <p:spPr bwMode="auto">
            <a:xfrm>
              <a:off x="5384800" y="4878388"/>
              <a:ext cx="3246438" cy="765175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Rectangle 22"/>
            <p:cNvSpPr>
              <a:spLocks noChangeArrowheads="1"/>
            </p:cNvSpPr>
            <p:nvPr/>
          </p:nvSpPr>
          <p:spPr bwMode="auto">
            <a:xfrm>
              <a:off x="4868863" y="4505326"/>
              <a:ext cx="4278313" cy="214313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Freeform 23"/>
            <p:cNvSpPr>
              <a:spLocks/>
            </p:cNvSpPr>
            <p:nvPr/>
          </p:nvSpPr>
          <p:spPr bwMode="auto">
            <a:xfrm>
              <a:off x="6486525" y="1300163"/>
              <a:ext cx="1012825" cy="1444625"/>
            </a:xfrm>
            <a:custGeom>
              <a:avLst/>
              <a:gdLst>
                <a:gd name="T0" fmla="*/ 269 w 282"/>
                <a:gd name="T1" fmla="*/ 201 h 402"/>
                <a:gd name="T2" fmla="*/ 141 w 282"/>
                <a:gd name="T3" fmla="*/ 402 h 402"/>
                <a:gd name="T4" fmla="*/ 13 w 282"/>
                <a:gd name="T5" fmla="*/ 201 h 402"/>
                <a:gd name="T6" fmla="*/ 141 w 282"/>
                <a:gd name="T7" fmla="*/ 0 h 402"/>
                <a:gd name="T8" fmla="*/ 269 w 282"/>
                <a:gd name="T9" fmla="*/ 2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" h="402">
                  <a:moveTo>
                    <a:pt x="269" y="201"/>
                  </a:moveTo>
                  <a:cubicBezTo>
                    <a:pt x="255" y="317"/>
                    <a:pt x="225" y="402"/>
                    <a:pt x="141" y="402"/>
                  </a:cubicBezTo>
                  <a:cubicBezTo>
                    <a:pt x="59" y="402"/>
                    <a:pt x="26" y="315"/>
                    <a:pt x="13" y="201"/>
                  </a:cubicBezTo>
                  <a:cubicBezTo>
                    <a:pt x="0" y="91"/>
                    <a:pt x="13" y="0"/>
                    <a:pt x="141" y="0"/>
                  </a:cubicBezTo>
                  <a:cubicBezTo>
                    <a:pt x="269" y="0"/>
                    <a:pt x="282" y="91"/>
                    <a:pt x="269" y="2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Freeform 24"/>
            <p:cNvSpPr>
              <a:spLocks noEditPoints="1"/>
            </p:cNvSpPr>
            <p:nvPr/>
          </p:nvSpPr>
          <p:spPr bwMode="auto">
            <a:xfrm>
              <a:off x="6483350" y="1282701"/>
              <a:ext cx="1023938" cy="1479550"/>
            </a:xfrm>
            <a:custGeom>
              <a:avLst/>
              <a:gdLst>
                <a:gd name="T0" fmla="*/ 142 w 285"/>
                <a:gd name="T1" fmla="*/ 412 h 412"/>
                <a:gd name="T2" fmla="*/ 9 w 285"/>
                <a:gd name="T3" fmla="*/ 207 h 412"/>
                <a:gd name="T4" fmla="*/ 37 w 285"/>
                <a:gd name="T5" fmla="*/ 38 h 412"/>
                <a:gd name="T6" fmla="*/ 142 w 285"/>
                <a:gd name="T7" fmla="*/ 0 h 412"/>
                <a:gd name="T8" fmla="*/ 248 w 285"/>
                <a:gd name="T9" fmla="*/ 38 h 412"/>
                <a:gd name="T10" fmla="*/ 275 w 285"/>
                <a:gd name="T11" fmla="*/ 207 h 412"/>
                <a:gd name="T12" fmla="*/ 142 w 285"/>
                <a:gd name="T13" fmla="*/ 412 h 412"/>
                <a:gd name="T14" fmla="*/ 142 w 285"/>
                <a:gd name="T15" fmla="*/ 10 h 412"/>
                <a:gd name="T16" fmla="*/ 44 w 285"/>
                <a:gd name="T17" fmla="*/ 45 h 412"/>
                <a:gd name="T18" fmla="*/ 19 w 285"/>
                <a:gd name="T19" fmla="*/ 205 h 412"/>
                <a:gd name="T20" fmla="*/ 142 w 285"/>
                <a:gd name="T21" fmla="*/ 402 h 412"/>
                <a:gd name="T22" fmla="*/ 265 w 285"/>
                <a:gd name="T23" fmla="*/ 205 h 412"/>
                <a:gd name="T24" fmla="*/ 240 w 285"/>
                <a:gd name="T25" fmla="*/ 45 h 412"/>
                <a:gd name="T26" fmla="*/ 142 w 285"/>
                <a:gd name="T27" fmla="*/ 1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412">
                  <a:moveTo>
                    <a:pt x="142" y="412"/>
                  </a:moveTo>
                  <a:cubicBezTo>
                    <a:pt x="44" y="412"/>
                    <a:pt x="19" y="295"/>
                    <a:pt x="9" y="207"/>
                  </a:cubicBezTo>
                  <a:cubicBezTo>
                    <a:pt x="2" y="150"/>
                    <a:pt x="0" y="80"/>
                    <a:pt x="37" y="38"/>
                  </a:cubicBezTo>
                  <a:cubicBezTo>
                    <a:pt x="59" y="13"/>
                    <a:pt x="94" y="0"/>
                    <a:pt x="142" y="0"/>
                  </a:cubicBezTo>
                  <a:cubicBezTo>
                    <a:pt x="190" y="0"/>
                    <a:pt x="225" y="13"/>
                    <a:pt x="248" y="38"/>
                  </a:cubicBezTo>
                  <a:cubicBezTo>
                    <a:pt x="285" y="80"/>
                    <a:pt x="282" y="150"/>
                    <a:pt x="275" y="207"/>
                  </a:cubicBezTo>
                  <a:cubicBezTo>
                    <a:pt x="264" y="302"/>
                    <a:pt x="238" y="412"/>
                    <a:pt x="142" y="412"/>
                  </a:cubicBezTo>
                  <a:close/>
                  <a:moveTo>
                    <a:pt x="142" y="10"/>
                  </a:moveTo>
                  <a:cubicBezTo>
                    <a:pt x="97" y="10"/>
                    <a:pt x="65" y="22"/>
                    <a:pt x="44" y="45"/>
                  </a:cubicBezTo>
                  <a:cubicBezTo>
                    <a:pt x="17" y="75"/>
                    <a:pt x="10" y="124"/>
                    <a:pt x="19" y="205"/>
                  </a:cubicBezTo>
                  <a:cubicBezTo>
                    <a:pt x="34" y="339"/>
                    <a:pt x="74" y="402"/>
                    <a:pt x="142" y="402"/>
                  </a:cubicBezTo>
                  <a:cubicBezTo>
                    <a:pt x="211" y="402"/>
                    <a:pt x="249" y="341"/>
                    <a:pt x="265" y="205"/>
                  </a:cubicBezTo>
                  <a:cubicBezTo>
                    <a:pt x="275" y="125"/>
                    <a:pt x="267" y="75"/>
                    <a:pt x="240" y="45"/>
                  </a:cubicBezTo>
                  <a:cubicBezTo>
                    <a:pt x="220" y="22"/>
                    <a:pt x="187" y="10"/>
                    <a:pt x="142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Freeform 25"/>
            <p:cNvSpPr>
              <a:spLocks/>
            </p:cNvSpPr>
            <p:nvPr/>
          </p:nvSpPr>
          <p:spPr bwMode="auto">
            <a:xfrm>
              <a:off x="6357938" y="1149351"/>
              <a:ext cx="1155700" cy="969963"/>
            </a:xfrm>
            <a:custGeom>
              <a:avLst/>
              <a:gdLst>
                <a:gd name="T0" fmla="*/ 305 w 322"/>
                <a:gd name="T1" fmla="*/ 56 h 270"/>
                <a:gd name="T2" fmla="*/ 251 w 322"/>
                <a:gd name="T3" fmla="*/ 9 h 270"/>
                <a:gd name="T4" fmla="*/ 191 w 322"/>
                <a:gd name="T5" fmla="*/ 0 h 270"/>
                <a:gd name="T6" fmla="*/ 73 w 322"/>
                <a:gd name="T7" fmla="*/ 10 h 270"/>
                <a:gd name="T8" fmla="*/ 0 w 322"/>
                <a:gd name="T9" fmla="*/ 270 h 270"/>
                <a:gd name="T10" fmla="*/ 84 w 322"/>
                <a:gd name="T11" fmla="*/ 152 h 270"/>
                <a:gd name="T12" fmla="*/ 138 w 322"/>
                <a:gd name="T13" fmla="*/ 104 h 270"/>
                <a:gd name="T14" fmla="*/ 189 w 322"/>
                <a:gd name="T15" fmla="*/ 72 h 270"/>
                <a:gd name="T16" fmla="*/ 239 w 322"/>
                <a:gd name="T17" fmla="*/ 56 h 270"/>
                <a:gd name="T18" fmla="*/ 261 w 322"/>
                <a:gd name="T19" fmla="*/ 90 h 270"/>
                <a:gd name="T20" fmla="*/ 322 w 322"/>
                <a:gd name="T21" fmla="*/ 266 h 270"/>
                <a:gd name="T22" fmla="*/ 305 w 322"/>
                <a:gd name="T23" fmla="*/ 5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2" h="270">
                  <a:moveTo>
                    <a:pt x="305" y="56"/>
                  </a:moveTo>
                  <a:cubicBezTo>
                    <a:pt x="251" y="9"/>
                    <a:pt x="251" y="9"/>
                    <a:pt x="251" y="9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25" y="190"/>
                    <a:pt x="84" y="152"/>
                  </a:cubicBezTo>
                  <a:cubicBezTo>
                    <a:pt x="109" y="135"/>
                    <a:pt x="129" y="137"/>
                    <a:pt x="138" y="104"/>
                  </a:cubicBezTo>
                  <a:cubicBezTo>
                    <a:pt x="147" y="69"/>
                    <a:pt x="173" y="91"/>
                    <a:pt x="189" y="72"/>
                  </a:cubicBezTo>
                  <a:cubicBezTo>
                    <a:pt x="206" y="51"/>
                    <a:pt x="224" y="50"/>
                    <a:pt x="239" y="56"/>
                  </a:cubicBezTo>
                  <a:cubicBezTo>
                    <a:pt x="249" y="63"/>
                    <a:pt x="259" y="73"/>
                    <a:pt x="261" y="90"/>
                  </a:cubicBezTo>
                  <a:cubicBezTo>
                    <a:pt x="270" y="161"/>
                    <a:pt x="253" y="192"/>
                    <a:pt x="322" y="266"/>
                  </a:cubicBezTo>
                  <a:lnTo>
                    <a:pt x="30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94" name="male speaker"/>
          <p:cNvGrpSpPr/>
          <p:nvPr/>
        </p:nvGrpSpPr>
        <p:grpSpPr>
          <a:xfrm>
            <a:off x="981177" y="2918446"/>
            <a:ext cx="2470338" cy="3031112"/>
            <a:chOff x="0" y="801688"/>
            <a:chExt cx="4279900" cy="5251450"/>
          </a:xfrm>
        </p:grpSpPr>
        <p:sp>
          <p:nvSpPr>
            <p:cNvPr id="195" name="Freeform 5"/>
            <p:cNvSpPr>
              <a:spLocks/>
            </p:cNvSpPr>
            <p:nvPr/>
          </p:nvSpPr>
          <p:spPr bwMode="auto">
            <a:xfrm>
              <a:off x="1804988" y="2309813"/>
              <a:ext cx="833438" cy="2133600"/>
            </a:xfrm>
            <a:custGeom>
              <a:avLst/>
              <a:gdLst>
                <a:gd name="T0" fmla="*/ 210 w 232"/>
                <a:gd name="T1" fmla="*/ 594 h 594"/>
                <a:gd name="T2" fmla="*/ 23 w 232"/>
                <a:gd name="T3" fmla="*/ 594 h 594"/>
                <a:gd name="T4" fmla="*/ 0 w 232"/>
                <a:gd name="T5" fmla="*/ 0 h 594"/>
                <a:gd name="T6" fmla="*/ 116 w 232"/>
                <a:gd name="T7" fmla="*/ 44 h 594"/>
                <a:gd name="T8" fmla="*/ 232 w 232"/>
                <a:gd name="T9" fmla="*/ 0 h 594"/>
                <a:gd name="T10" fmla="*/ 210 w 232"/>
                <a:gd name="T11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594">
                  <a:moveTo>
                    <a:pt x="210" y="594"/>
                  </a:moveTo>
                  <a:cubicBezTo>
                    <a:pt x="23" y="594"/>
                    <a:pt x="23" y="594"/>
                    <a:pt x="23" y="59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5" y="45"/>
                    <a:pt x="116" y="44"/>
                  </a:cubicBezTo>
                  <a:cubicBezTo>
                    <a:pt x="198" y="44"/>
                    <a:pt x="232" y="0"/>
                    <a:pt x="232" y="0"/>
                  </a:cubicBezTo>
                  <a:lnTo>
                    <a:pt x="210" y="5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Freeform 6"/>
            <p:cNvSpPr>
              <a:spLocks noEditPoints="1"/>
            </p:cNvSpPr>
            <p:nvPr/>
          </p:nvSpPr>
          <p:spPr bwMode="auto">
            <a:xfrm>
              <a:off x="1784350" y="2224088"/>
              <a:ext cx="876300" cy="2241550"/>
            </a:xfrm>
            <a:custGeom>
              <a:avLst/>
              <a:gdLst>
                <a:gd name="T0" fmla="*/ 221 w 244"/>
                <a:gd name="T1" fmla="*/ 624 h 624"/>
                <a:gd name="T2" fmla="*/ 23 w 244"/>
                <a:gd name="T3" fmla="*/ 624 h 624"/>
                <a:gd name="T4" fmla="*/ 0 w 244"/>
                <a:gd name="T5" fmla="*/ 0 h 624"/>
                <a:gd name="T6" fmla="*/ 11 w 244"/>
                <a:gd name="T7" fmla="*/ 21 h 624"/>
                <a:gd name="T8" fmla="*/ 120 w 244"/>
                <a:gd name="T9" fmla="*/ 63 h 624"/>
                <a:gd name="T10" fmla="*/ 122 w 244"/>
                <a:gd name="T11" fmla="*/ 63 h 624"/>
                <a:gd name="T12" fmla="*/ 234 w 244"/>
                <a:gd name="T13" fmla="*/ 20 h 624"/>
                <a:gd name="T14" fmla="*/ 244 w 244"/>
                <a:gd name="T15" fmla="*/ 7 h 624"/>
                <a:gd name="T16" fmla="*/ 244 w 244"/>
                <a:gd name="T17" fmla="*/ 24 h 624"/>
                <a:gd name="T18" fmla="*/ 221 w 244"/>
                <a:gd name="T19" fmla="*/ 624 h 624"/>
                <a:gd name="T20" fmla="*/ 34 w 244"/>
                <a:gd name="T21" fmla="*/ 613 h 624"/>
                <a:gd name="T22" fmla="*/ 211 w 244"/>
                <a:gd name="T23" fmla="*/ 613 h 624"/>
                <a:gd name="T24" fmla="*/ 232 w 244"/>
                <a:gd name="T25" fmla="*/ 38 h 624"/>
                <a:gd name="T26" fmla="*/ 122 w 244"/>
                <a:gd name="T27" fmla="*/ 74 h 624"/>
                <a:gd name="T28" fmla="*/ 120 w 244"/>
                <a:gd name="T29" fmla="*/ 74 h 624"/>
                <a:gd name="T30" fmla="*/ 13 w 244"/>
                <a:gd name="T31" fmla="*/ 40 h 624"/>
                <a:gd name="T32" fmla="*/ 34 w 244"/>
                <a:gd name="T33" fmla="*/ 613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4" h="624">
                  <a:moveTo>
                    <a:pt x="221" y="624"/>
                  </a:moveTo>
                  <a:cubicBezTo>
                    <a:pt x="23" y="624"/>
                    <a:pt x="23" y="624"/>
                    <a:pt x="23" y="6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2"/>
                    <a:pt x="35" y="63"/>
                    <a:pt x="120" y="63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200" y="62"/>
                    <a:pt x="233" y="21"/>
                    <a:pt x="234" y="20"/>
                  </a:cubicBezTo>
                  <a:cubicBezTo>
                    <a:pt x="244" y="7"/>
                    <a:pt x="244" y="7"/>
                    <a:pt x="244" y="7"/>
                  </a:cubicBezTo>
                  <a:cubicBezTo>
                    <a:pt x="244" y="24"/>
                    <a:pt x="244" y="24"/>
                    <a:pt x="244" y="24"/>
                  </a:cubicBezTo>
                  <a:lnTo>
                    <a:pt x="221" y="624"/>
                  </a:lnTo>
                  <a:close/>
                  <a:moveTo>
                    <a:pt x="34" y="613"/>
                  </a:moveTo>
                  <a:cubicBezTo>
                    <a:pt x="211" y="613"/>
                    <a:pt x="211" y="613"/>
                    <a:pt x="211" y="613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16" y="51"/>
                    <a:pt x="181" y="73"/>
                    <a:pt x="122" y="74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59" y="74"/>
                    <a:pt x="27" y="54"/>
                    <a:pt x="13" y="40"/>
                  </a:cubicBezTo>
                  <a:lnTo>
                    <a:pt x="34" y="6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7" name="Freeform 7"/>
            <p:cNvSpPr>
              <a:spLocks/>
            </p:cNvSpPr>
            <p:nvPr/>
          </p:nvSpPr>
          <p:spPr bwMode="auto">
            <a:xfrm>
              <a:off x="2014538" y="2784476"/>
              <a:ext cx="415925" cy="207963"/>
            </a:xfrm>
            <a:custGeom>
              <a:avLst/>
              <a:gdLst>
                <a:gd name="T0" fmla="*/ 262 w 262"/>
                <a:gd name="T1" fmla="*/ 0 h 131"/>
                <a:gd name="T2" fmla="*/ 131 w 262"/>
                <a:gd name="T3" fmla="*/ 131 h 131"/>
                <a:gd name="T4" fmla="*/ 0 w 262"/>
                <a:gd name="T5" fmla="*/ 0 h 131"/>
                <a:gd name="T6" fmla="*/ 262 w 262"/>
                <a:gd name="T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" h="131">
                  <a:moveTo>
                    <a:pt x="262" y="0"/>
                  </a:moveTo>
                  <a:lnTo>
                    <a:pt x="131" y="131"/>
                  </a:lnTo>
                  <a:lnTo>
                    <a:pt x="0" y="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8" name="Freeform 8"/>
            <p:cNvSpPr>
              <a:spLocks noEditPoints="1"/>
            </p:cNvSpPr>
            <p:nvPr/>
          </p:nvSpPr>
          <p:spPr bwMode="auto">
            <a:xfrm>
              <a:off x="1971675" y="2744788"/>
              <a:ext cx="501650" cy="287338"/>
            </a:xfrm>
            <a:custGeom>
              <a:avLst/>
              <a:gdLst>
                <a:gd name="T0" fmla="*/ 70 w 140"/>
                <a:gd name="T1" fmla="*/ 80 h 80"/>
                <a:gd name="T2" fmla="*/ 63 w 140"/>
                <a:gd name="T3" fmla="*/ 76 h 80"/>
                <a:gd name="T4" fmla="*/ 4 w 140"/>
                <a:gd name="T5" fmla="*/ 18 h 80"/>
                <a:gd name="T6" fmla="*/ 2 w 140"/>
                <a:gd name="T7" fmla="*/ 7 h 80"/>
                <a:gd name="T8" fmla="*/ 12 w 140"/>
                <a:gd name="T9" fmla="*/ 0 h 80"/>
                <a:gd name="T10" fmla="*/ 128 w 140"/>
                <a:gd name="T11" fmla="*/ 0 h 80"/>
                <a:gd name="T12" fmla="*/ 138 w 140"/>
                <a:gd name="T13" fmla="*/ 7 h 80"/>
                <a:gd name="T14" fmla="*/ 136 w 140"/>
                <a:gd name="T15" fmla="*/ 18 h 80"/>
                <a:gd name="T16" fmla="*/ 78 w 140"/>
                <a:gd name="T17" fmla="*/ 76 h 80"/>
                <a:gd name="T18" fmla="*/ 70 w 140"/>
                <a:gd name="T19" fmla="*/ 80 h 80"/>
                <a:gd name="T20" fmla="*/ 37 w 140"/>
                <a:gd name="T21" fmla="*/ 21 h 80"/>
                <a:gd name="T22" fmla="*/ 70 w 140"/>
                <a:gd name="T23" fmla="*/ 54 h 80"/>
                <a:gd name="T24" fmla="*/ 103 w 140"/>
                <a:gd name="T25" fmla="*/ 21 h 80"/>
                <a:gd name="T26" fmla="*/ 37 w 140"/>
                <a:gd name="T27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0" h="80">
                  <a:moveTo>
                    <a:pt x="70" y="80"/>
                  </a:moveTo>
                  <a:cubicBezTo>
                    <a:pt x="67" y="80"/>
                    <a:pt x="65" y="78"/>
                    <a:pt x="63" y="7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" y="15"/>
                    <a:pt x="0" y="11"/>
                    <a:pt x="2" y="7"/>
                  </a:cubicBezTo>
                  <a:cubicBezTo>
                    <a:pt x="4" y="3"/>
                    <a:pt x="8" y="0"/>
                    <a:pt x="1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3" y="0"/>
                    <a:pt x="137" y="3"/>
                    <a:pt x="138" y="7"/>
                  </a:cubicBezTo>
                  <a:cubicBezTo>
                    <a:pt x="140" y="11"/>
                    <a:pt x="139" y="15"/>
                    <a:pt x="136" y="18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6" y="78"/>
                    <a:pt x="73" y="80"/>
                    <a:pt x="70" y="80"/>
                  </a:cubicBezTo>
                  <a:close/>
                  <a:moveTo>
                    <a:pt x="37" y="21"/>
                  </a:moveTo>
                  <a:cubicBezTo>
                    <a:pt x="70" y="54"/>
                    <a:pt x="70" y="54"/>
                    <a:pt x="70" y="54"/>
                  </a:cubicBezTo>
                  <a:cubicBezTo>
                    <a:pt x="103" y="21"/>
                    <a:pt x="103" y="21"/>
                    <a:pt x="103" y="21"/>
                  </a:cubicBezTo>
                  <a:lnTo>
                    <a:pt x="3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9" name="Freeform 9"/>
            <p:cNvSpPr>
              <a:spLocks/>
            </p:cNvSpPr>
            <p:nvPr/>
          </p:nvSpPr>
          <p:spPr bwMode="auto">
            <a:xfrm>
              <a:off x="2046288" y="2952751"/>
              <a:ext cx="355600" cy="1797050"/>
            </a:xfrm>
            <a:custGeom>
              <a:avLst/>
              <a:gdLst>
                <a:gd name="T0" fmla="*/ 158 w 224"/>
                <a:gd name="T1" fmla="*/ 0 h 1132"/>
                <a:gd name="T2" fmla="*/ 66 w 224"/>
                <a:gd name="T3" fmla="*/ 0 h 1132"/>
                <a:gd name="T4" fmla="*/ 0 w 224"/>
                <a:gd name="T5" fmla="*/ 1009 h 1132"/>
                <a:gd name="T6" fmla="*/ 0 w 224"/>
                <a:gd name="T7" fmla="*/ 1009 h 1132"/>
                <a:gd name="T8" fmla="*/ 111 w 224"/>
                <a:gd name="T9" fmla="*/ 1132 h 1132"/>
                <a:gd name="T10" fmla="*/ 224 w 224"/>
                <a:gd name="T11" fmla="*/ 1009 h 1132"/>
                <a:gd name="T12" fmla="*/ 224 w 224"/>
                <a:gd name="T13" fmla="*/ 1009 h 1132"/>
                <a:gd name="T14" fmla="*/ 158 w 224"/>
                <a:gd name="T15" fmla="*/ 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1132">
                  <a:moveTo>
                    <a:pt x="158" y="0"/>
                  </a:moveTo>
                  <a:lnTo>
                    <a:pt x="66" y="0"/>
                  </a:lnTo>
                  <a:lnTo>
                    <a:pt x="0" y="1009"/>
                  </a:lnTo>
                  <a:lnTo>
                    <a:pt x="0" y="1009"/>
                  </a:lnTo>
                  <a:lnTo>
                    <a:pt x="111" y="1132"/>
                  </a:lnTo>
                  <a:lnTo>
                    <a:pt x="224" y="1009"/>
                  </a:lnTo>
                  <a:lnTo>
                    <a:pt x="224" y="1009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0" name="Freeform 10"/>
            <p:cNvSpPr>
              <a:spLocks noEditPoints="1"/>
            </p:cNvSpPr>
            <p:nvPr/>
          </p:nvSpPr>
          <p:spPr bwMode="auto">
            <a:xfrm>
              <a:off x="2009775" y="2921001"/>
              <a:ext cx="423863" cy="1860550"/>
            </a:xfrm>
            <a:custGeom>
              <a:avLst/>
              <a:gdLst>
                <a:gd name="T0" fmla="*/ 59 w 118"/>
                <a:gd name="T1" fmla="*/ 518 h 518"/>
                <a:gd name="T2" fmla="*/ 52 w 118"/>
                <a:gd name="T3" fmla="*/ 515 h 518"/>
                <a:gd name="T4" fmla="*/ 3 w 118"/>
                <a:gd name="T5" fmla="*/ 461 h 518"/>
                <a:gd name="T6" fmla="*/ 0 w 118"/>
                <a:gd name="T7" fmla="*/ 455 h 518"/>
                <a:gd name="T8" fmla="*/ 29 w 118"/>
                <a:gd name="T9" fmla="*/ 8 h 518"/>
                <a:gd name="T10" fmla="*/ 39 w 118"/>
                <a:gd name="T11" fmla="*/ 0 h 518"/>
                <a:gd name="T12" fmla="*/ 80 w 118"/>
                <a:gd name="T13" fmla="*/ 0 h 518"/>
                <a:gd name="T14" fmla="*/ 89 w 118"/>
                <a:gd name="T15" fmla="*/ 8 h 518"/>
                <a:gd name="T16" fmla="*/ 118 w 118"/>
                <a:gd name="T17" fmla="*/ 455 h 518"/>
                <a:gd name="T18" fmla="*/ 116 w 118"/>
                <a:gd name="T19" fmla="*/ 462 h 518"/>
                <a:gd name="T20" fmla="*/ 115 w 118"/>
                <a:gd name="T21" fmla="*/ 462 h 518"/>
                <a:gd name="T22" fmla="*/ 66 w 118"/>
                <a:gd name="T23" fmla="*/ 515 h 518"/>
                <a:gd name="T24" fmla="*/ 59 w 118"/>
                <a:gd name="T25" fmla="*/ 518 h 518"/>
                <a:gd name="T26" fmla="*/ 19 w 118"/>
                <a:gd name="T27" fmla="*/ 452 h 518"/>
                <a:gd name="T28" fmla="*/ 59 w 118"/>
                <a:gd name="T29" fmla="*/ 495 h 518"/>
                <a:gd name="T30" fmla="*/ 99 w 118"/>
                <a:gd name="T31" fmla="*/ 452 h 518"/>
                <a:gd name="T32" fmla="*/ 71 w 118"/>
                <a:gd name="T33" fmla="*/ 18 h 518"/>
                <a:gd name="T34" fmla="*/ 47 w 118"/>
                <a:gd name="T35" fmla="*/ 18 h 518"/>
                <a:gd name="T36" fmla="*/ 19 w 118"/>
                <a:gd name="T37" fmla="*/ 452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" h="518">
                  <a:moveTo>
                    <a:pt x="59" y="518"/>
                  </a:moveTo>
                  <a:cubicBezTo>
                    <a:pt x="57" y="518"/>
                    <a:pt x="54" y="517"/>
                    <a:pt x="52" y="515"/>
                  </a:cubicBezTo>
                  <a:cubicBezTo>
                    <a:pt x="3" y="461"/>
                    <a:pt x="3" y="461"/>
                    <a:pt x="3" y="461"/>
                  </a:cubicBezTo>
                  <a:cubicBezTo>
                    <a:pt x="1" y="460"/>
                    <a:pt x="0" y="457"/>
                    <a:pt x="0" y="455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30" y="4"/>
                    <a:pt x="34" y="0"/>
                    <a:pt x="39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89" y="4"/>
                    <a:pt x="89" y="8"/>
                  </a:cubicBezTo>
                  <a:cubicBezTo>
                    <a:pt x="118" y="455"/>
                    <a:pt x="118" y="455"/>
                    <a:pt x="118" y="455"/>
                  </a:cubicBezTo>
                  <a:cubicBezTo>
                    <a:pt x="118" y="457"/>
                    <a:pt x="117" y="460"/>
                    <a:pt x="116" y="462"/>
                  </a:cubicBezTo>
                  <a:cubicBezTo>
                    <a:pt x="115" y="462"/>
                    <a:pt x="115" y="462"/>
                    <a:pt x="115" y="462"/>
                  </a:cubicBezTo>
                  <a:cubicBezTo>
                    <a:pt x="66" y="515"/>
                    <a:pt x="66" y="515"/>
                    <a:pt x="66" y="515"/>
                  </a:cubicBezTo>
                  <a:cubicBezTo>
                    <a:pt x="64" y="517"/>
                    <a:pt x="62" y="518"/>
                    <a:pt x="59" y="518"/>
                  </a:cubicBezTo>
                  <a:close/>
                  <a:moveTo>
                    <a:pt x="19" y="452"/>
                  </a:moveTo>
                  <a:cubicBezTo>
                    <a:pt x="59" y="495"/>
                    <a:pt x="59" y="495"/>
                    <a:pt x="59" y="495"/>
                  </a:cubicBezTo>
                  <a:cubicBezTo>
                    <a:pt x="99" y="452"/>
                    <a:pt x="99" y="452"/>
                    <a:pt x="99" y="452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47" y="18"/>
                    <a:pt x="47" y="18"/>
                    <a:pt x="47" y="18"/>
                  </a:cubicBezTo>
                  <a:lnTo>
                    <a:pt x="19" y="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1" name="Freeform 26"/>
            <p:cNvSpPr>
              <a:spLocks/>
            </p:cNvSpPr>
            <p:nvPr/>
          </p:nvSpPr>
          <p:spPr bwMode="auto">
            <a:xfrm>
              <a:off x="265113" y="2511426"/>
              <a:ext cx="3716338" cy="2276475"/>
            </a:xfrm>
            <a:custGeom>
              <a:avLst/>
              <a:gdLst>
                <a:gd name="T0" fmla="*/ 1016 w 1035"/>
                <a:gd name="T1" fmla="*/ 425 h 634"/>
                <a:gd name="T2" fmla="*/ 981 w 1035"/>
                <a:gd name="T3" fmla="*/ 207 h 634"/>
                <a:gd name="T4" fmla="*/ 814 w 1035"/>
                <a:gd name="T5" fmla="*/ 65 h 634"/>
                <a:gd name="T6" fmla="*/ 742 w 1035"/>
                <a:gd name="T7" fmla="*/ 43 h 634"/>
                <a:gd name="T8" fmla="*/ 676 w 1035"/>
                <a:gd name="T9" fmla="*/ 4 h 634"/>
                <a:gd name="T10" fmla="*/ 635 w 1035"/>
                <a:gd name="T11" fmla="*/ 27 h 634"/>
                <a:gd name="T12" fmla="*/ 543 w 1035"/>
                <a:gd name="T13" fmla="*/ 525 h 634"/>
                <a:gd name="T14" fmla="*/ 442 w 1035"/>
                <a:gd name="T15" fmla="*/ 27 h 634"/>
                <a:gd name="T16" fmla="*/ 413 w 1035"/>
                <a:gd name="T17" fmla="*/ 5 h 634"/>
                <a:gd name="T18" fmla="*/ 349 w 1035"/>
                <a:gd name="T19" fmla="*/ 25 h 634"/>
                <a:gd name="T20" fmla="*/ 272 w 1035"/>
                <a:gd name="T21" fmla="*/ 74 h 634"/>
                <a:gd name="T22" fmla="*/ 96 w 1035"/>
                <a:gd name="T23" fmla="*/ 207 h 634"/>
                <a:gd name="T24" fmla="*/ 61 w 1035"/>
                <a:gd name="T25" fmla="*/ 425 h 634"/>
                <a:gd name="T26" fmla="*/ 0 w 1035"/>
                <a:gd name="T27" fmla="*/ 631 h 634"/>
                <a:gd name="T28" fmla="*/ 538 w 1035"/>
                <a:gd name="T29" fmla="*/ 631 h 634"/>
                <a:gd name="T30" fmla="*/ 1013 w 1035"/>
                <a:gd name="T31" fmla="*/ 634 h 634"/>
                <a:gd name="T32" fmla="*/ 1016 w 1035"/>
                <a:gd name="T33" fmla="*/ 42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5" h="634">
                  <a:moveTo>
                    <a:pt x="1016" y="425"/>
                  </a:moveTo>
                  <a:cubicBezTo>
                    <a:pt x="1001" y="376"/>
                    <a:pt x="989" y="236"/>
                    <a:pt x="981" y="207"/>
                  </a:cubicBezTo>
                  <a:cubicBezTo>
                    <a:pt x="973" y="178"/>
                    <a:pt x="950" y="93"/>
                    <a:pt x="814" y="65"/>
                  </a:cubicBezTo>
                  <a:cubicBezTo>
                    <a:pt x="790" y="60"/>
                    <a:pt x="764" y="54"/>
                    <a:pt x="742" y="43"/>
                  </a:cubicBezTo>
                  <a:cubicBezTo>
                    <a:pt x="726" y="35"/>
                    <a:pt x="695" y="4"/>
                    <a:pt x="676" y="4"/>
                  </a:cubicBezTo>
                  <a:cubicBezTo>
                    <a:pt x="652" y="4"/>
                    <a:pt x="643" y="0"/>
                    <a:pt x="635" y="27"/>
                  </a:cubicBezTo>
                  <a:cubicBezTo>
                    <a:pt x="618" y="78"/>
                    <a:pt x="617" y="525"/>
                    <a:pt x="543" y="525"/>
                  </a:cubicBezTo>
                  <a:cubicBezTo>
                    <a:pt x="474" y="525"/>
                    <a:pt x="453" y="50"/>
                    <a:pt x="442" y="27"/>
                  </a:cubicBezTo>
                  <a:cubicBezTo>
                    <a:pt x="432" y="5"/>
                    <a:pt x="428" y="4"/>
                    <a:pt x="413" y="5"/>
                  </a:cubicBezTo>
                  <a:cubicBezTo>
                    <a:pt x="381" y="6"/>
                    <a:pt x="369" y="4"/>
                    <a:pt x="349" y="25"/>
                  </a:cubicBezTo>
                  <a:cubicBezTo>
                    <a:pt x="329" y="45"/>
                    <a:pt x="300" y="72"/>
                    <a:pt x="272" y="74"/>
                  </a:cubicBezTo>
                  <a:cubicBezTo>
                    <a:pt x="134" y="84"/>
                    <a:pt x="104" y="178"/>
                    <a:pt x="96" y="207"/>
                  </a:cubicBezTo>
                  <a:cubicBezTo>
                    <a:pt x="88" y="236"/>
                    <a:pt x="87" y="375"/>
                    <a:pt x="61" y="425"/>
                  </a:cubicBezTo>
                  <a:cubicBezTo>
                    <a:pt x="37" y="470"/>
                    <a:pt x="0" y="631"/>
                    <a:pt x="0" y="631"/>
                  </a:cubicBezTo>
                  <a:cubicBezTo>
                    <a:pt x="538" y="631"/>
                    <a:pt x="538" y="631"/>
                    <a:pt x="538" y="631"/>
                  </a:cubicBezTo>
                  <a:cubicBezTo>
                    <a:pt x="1013" y="634"/>
                    <a:pt x="1013" y="634"/>
                    <a:pt x="1013" y="634"/>
                  </a:cubicBezTo>
                  <a:cubicBezTo>
                    <a:pt x="1013" y="634"/>
                    <a:pt x="1035" y="487"/>
                    <a:pt x="1016" y="4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" name="Freeform 31"/>
            <p:cNvSpPr>
              <a:spLocks/>
            </p:cNvSpPr>
            <p:nvPr/>
          </p:nvSpPr>
          <p:spPr bwMode="auto">
            <a:xfrm>
              <a:off x="0" y="4787901"/>
              <a:ext cx="4279900" cy="107950"/>
            </a:xfrm>
            <a:custGeom>
              <a:avLst/>
              <a:gdLst>
                <a:gd name="T0" fmla="*/ 2607 w 2696"/>
                <a:gd name="T1" fmla="*/ 68 h 68"/>
                <a:gd name="T2" fmla="*/ 90 w 2696"/>
                <a:gd name="T3" fmla="*/ 68 h 68"/>
                <a:gd name="T4" fmla="*/ 0 w 2696"/>
                <a:gd name="T5" fmla="*/ 0 h 68"/>
                <a:gd name="T6" fmla="*/ 2696 w 2696"/>
                <a:gd name="T7" fmla="*/ 0 h 68"/>
                <a:gd name="T8" fmla="*/ 2607 w 2696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6" h="68">
                  <a:moveTo>
                    <a:pt x="2607" y="68"/>
                  </a:moveTo>
                  <a:lnTo>
                    <a:pt x="90" y="68"/>
                  </a:lnTo>
                  <a:lnTo>
                    <a:pt x="0" y="0"/>
                  </a:lnTo>
                  <a:lnTo>
                    <a:pt x="2696" y="0"/>
                  </a:lnTo>
                  <a:lnTo>
                    <a:pt x="260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" name="Rectangle 32"/>
            <p:cNvSpPr>
              <a:spLocks noChangeArrowheads="1"/>
            </p:cNvSpPr>
            <p:nvPr/>
          </p:nvSpPr>
          <p:spPr bwMode="auto">
            <a:xfrm>
              <a:off x="239713" y="4767263"/>
              <a:ext cx="3802063" cy="1203325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" name="Freeform 33"/>
            <p:cNvSpPr>
              <a:spLocks/>
            </p:cNvSpPr>
            <p:nvPr/>
          </p:nvSpPr>
          <p:spPr bwMode="auto">
            <a:xfrm>
              <a:off x="239713" y="5967413"/>
              <a:ext cx="3802063" cy="85725"/>
            </a:xfrm>
            <a:custGeom>
              <a:avLst/>
              <a:gdLst>
                <a:gd name="T0" fmla="*/ 2305 w 2395"/>
                <a:gd name="T1" fmla="*/ 54 h 54"/>
                <a:gd name="T2" fmla="*/ 91 w 2395"/>
                <a:gd name="T3" fmla="*/ 54 h 54"/>
                <a:gd name="T4" fmla="*/ 0 w 2395"/>
                <a:gd name="T5" fmla="*/ 0 h 54"/>
                <a:gd name="T6" fmla="*/ 2395 w 2395"/>
                <a:gd name="T7" fmla="*/ 0 h 54"/>
                <a:gd name="T8" fmla="*/ 2305 w 2395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5" h="54">
                  <a:moveTo>
                    <a:pt x="2305" y="54"/>
                  </a:moveTo>
                  <a:lnTo>
                    <a:pt x="91" y="54"/>
                  </a:lnTo>
                  <a:lnTo>
                    <a:pt x="0" y="0"/>
                  </a:lnTo>
                  <a:lnTo>
                    <a:pt x="2395" y="0"/>
                  </a:lnTo>
                  <a:lnTo>
                    <a:pt x="230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" name="Rectangle 34"/>
            <p:cNvSpPr>
              <a:spLocks noChangeArrowheads="1"/>
            </p:cNvSpPr>
            <p:nvPr/>
          </p:nvSpPr>
          <p:spPr bwMode="auto">
            <a:xfrm>
              <a:off x="517525" y="4946651"/>
              <a:ext cx="3248025" cy="765175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" name="Rectangle 35"/>
            <p:cNvSpPr>
              <a:spLocks noChangeArrowheads="1"/>
            </p:cNvSpPr>
            <p:nvPr/>
          </p:nvSpPr>
          <p:spPr bwMode="auto">
            <a:xfrm>
              <a:off x="0" y="4576763"/>
              <a:ext cx="4279900" cy="211138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" name="Freeform 36"/>
            <p:cNvSpPr>
              <a:spLocks/>
            </p:cNvSpPr>
            <p:nvPr/>
          </p:nvSpPr>
          <p:spPr bwMode="auto">
            <a:xfrm>
              <a:off x="1562100" y="1038226"/>
              <a:ext cx="1295400" cy="1616075"/>
            </a:xfrm>
            <a:custGeom>
              <a:avLst/>
              <a:gdLst>
                <a:gd name="T0" fmla="*/ 346 w 361"/>
                <a:gd name="T1" fmla="*/ 225 h 450"/>
                <a:gd name="T2" fmla="*/ 296 w 361"/>
                <a:gd name="T3" fmla="*/ 372 h 450"/>
                <a:gd name="T4" fmla="*/ 180 w 361"/>
                <a:gd name="T5" fmla="*/ 450 h 450"/>
                <a:gd name="T6" fmla="*/ 73 w 361"/>
                <a:gd name="T7" fmla="*/ 377 h 450"/>
                <a:gd name="T8" fmla="*/ 14 w 361"/>
                <a:gd name="T9" fmla="*/ 225 h 450"/>
                <a:gd name="T10" fmla="*/ 180 w 361"/>
                <a:gd name="T11" fmla="*/ 0 h 450"/>
                <a:gd name="T12" fmla="*/ 346 w 361"/>
                <a:gd name="T13" fmla="*/ 22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" h="450">
                  <a:moveTo>
                    <a:pt x="346" y="225"/>
                  </a:moveTo>
                  <a:cubicBezTo>
                    <a:pt x="339" y="284"/>
                    <a:pt x="320" y="333"/>
                    <a:pt x="296" y="372"/>
                  </a:cubicBezTo>
                  <a:cubicBezTo>
                    <a:pt x="267" y="418"/>
                    <a:pt x="231" y="450"/>
                    <a:pt x="180" y="450"/>
                  </a:cubicBezTo>
                  <a:cubicBezTo>
                    <a:pt x="131" y="450"/>
                    <a:pt x="101" y="422"/>
                    <a:pt x="73" y="377"/>
                  </a:cubicBezTo>
                  <a:cubicBezTo>
                    <a:pt x="48" y="337"/>
                    <a:pt x="21" y="284"/>
                    <a:pt x="14" y="225"/>
                  </a:cubicBezTo>
                  <a:cubicBezTo>
                    <a:pt x="0" y="101"/>
                    <a:pt x="37" y="0"/>
                    <a:pt x="180" y="0"/>
                  </a:cubicBezTo>
                  <a:cubicBezTo>
                    <a:pt x="324" y="0"/>
                    <a:pt x="361" y="101"/>
                    <a:pt x="346" y="2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" name="Freeform 37"/>
            <p:cNvSpPr>
              <a:spLocks noEditPoints="1"/>
            </p:cNvSpPr>
            <p:nvPr/>
          </p:nvSpPr>
          <p:spPr bwMode="auto">
            <a:xfrm>
              <a:off x="1562100" y="1016001"/>
              <a:ext cx="1295400" cy="1657350"/>
            </a:xfrm>
            <a:custGeom>
              <a:avLst/>
              <a:gdLst>
                <a:gd name="T0" fmla="*/ 180 w 361"/>
                <a:gd name="T1" fmla="*/ 461 h 461"/>
                <a:gd name="T2" fmla="*/ 68 w 361"/>
                <a:gd name="T3" fmla="*/ 386 h 461"/>
                <a:gd name="T4" fmla="*/ 9 w 361"/>
                <a:gd name="T5" fmla="*/ 231 h 461"/>
                <a:gd name="T6" fmla="*/ 48 w 361"/>
                <a:gd name="T7" fmla="*/ 50 h 461"/>
                <a:gd name="T8" fmla="*/ 180 w 361"/>
                <a:gd name="T9" fmla="*/ 0 h 461"/>
                <a:gd name="T10" fmla="*/ 313 w 361"/>
                <a:gd name="T11" fmla="*/ 50 h 461"/>
                <a:gd name="T12" fmla="*/ 352 w 361"/>
                <a:gd name="T13" fmla="*/ 231 h 461"/>
                <a:gd name="T14" fmla="*/ 300 w 361"/>
                <a:gd name="T15" fmla="*/ 381 h 461"/>
                <a:gd name="T16" fmla="*/ 180 w 361"/>
                <a:gd name="T17" fmla="*/ 461 h 461"/>
                <a:gd name="T18" fmla="*/ 180 w 361"/>
                <a:gd name="T19" fmla="*/ 11 h 461"/>
                <a:gd name="T20" fmla="*/ 56 w 361"/>
                <a:gd name="T21" fmla="*/ 58 h 461"/>
                <a:gd name="T22" fmla="*/ 20 w 361"/>
                <a:gd name="T23" fmla="*/ 230 h 461"/>
                <a:gd name="T24" fmla="*/ 78 w 361"/>
                <a:gd name="T25" fmla="*/ 380 h 461"/>
                <a:gd name="T26" fmla="*/ 180 w 361"/>
                <a:gd name="T27" fmla="*/ 450 h 461"/>
                <a:gd name="T28" fmla="*/ 291 w 361"/>
                <a:gd name="T29" fmla="*/ 375 h 461"/>
                <a:gd name="T30" fmla="*/ 341 w 361"/>
                <a:gd name="T31" fmla="*/ 230 h 461"/>
                <a:gd name="T32" fmla="*/ 305 w 361"/>
                <a:gd name="T33" fmla="*/ 58 h 461"/>
                <a:gd name="T34" fmla="*/ 180 w 361"/>
                <a:gd name="T35" fmla="*/ 1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1" h="461">
                  <a:moveTo>
                    <a:pt x="180" y="461"/>
                  </a:moveTo>
                  <a:cubicBezTo>
                    <a:pt x="124" y="461"/>
                    <a:pt x="93" y="425"/>
                    <a:pt x="68" y="386"/>
                  </a:cubicBezTo>
                  <a:cubicBezTo>
                    <a:pt x="35" y="333"/>
                    <a:pt x="15" y="281"/>
                    <a:pt x="9" y="231"/>
                  </a:cubicBezTo>
                  <a:cubicBezTo>
                    <a:pt x="0" y="150"/>
                    <a:pt x="13" y="89"/>
                    <a:pt x="48" y="50"/>
                  </a:cubicBezTo>
                  <a:cubicBezTo>
                    <a:pt x="77" y="17"/>
                    <a:pt x="122" y="0"/>
                    <a:pt x="180" y="0"/>
                  </a:cubicBezTo>
                  <a:cubicBezTo>
                    <a:pt x="239" y="0"/>
                    <a:pt x="284" y="17"/>
                    <a:pt x="313" y="50"/>
                  </a:cubicBezTo>
                  <a:cubicBezTo>
                    <a:pt x="348" y="90"/>
                    <a:pt x="361" y="151"/>
                    <a:pt x="352" y="231"/>
                  </a:cubicBezTo>
                  <a:cubicBezTo>
                    <a:pt x="345" y="285"/>
                    <a:pt x="328" y="336"/>
                    <a:pt x="300" y="381"/>
                  </a:cubicBezTo>
                  <a:cubicBezTo>
                    <a:pt x="267" y="435"/>
                    <a:pt x="228" y="461"/>
                    <a:pt x="180" y="461"/>
                  </a:cubicBezTo>
                  <a:close/>
                  <a:moveTo>
                    <a:pt x="180" y="11"/>
                  </a:moveTo>
                  <a:cubicBezTo>
                    <a:pt x="125" y="11"/>
                    <a:pt x="83" y="27"/>
                    <a:pt x="56" y="58"/>
                  </a:cubicBezTo>
                  <a:cubicBezTo>
                    <a:pt x="23" y="94"/>
                    <a:pt x="11" y="152"/>
                    <a:pt x="20" y="230"/>
                  </a:cubicBezTo>
                  <a:cubicBezTo>
                    <a:pt x="26" y="278"/>
                    <a:pt x="45" y="329"/>
                    <a:pt x="78" y="380"/>
                  </a:cubicBezTo>
                  <a:cubicBezTo>
                    <a:pt x="104" y="422"/>
                    <a:pt x="132" y="450"/>
                    <a:pt x="180" y="450"/>
                  </a:cubicBezTo>
                  <a:cubicBezTo>
                    <a:pt x="224" y="450"/>
                    <a:pt x="260" y="425"/>
                    <a:pt x="291" y="375"/>
                  </a:cubicBezTo>
                  <a:cubicBezTo>
                    <a:pt x="318" y="331"/>
                    <a:pt x="334" y="283"/>
                    <a:pt x="341" y="230"/>
                  </a:cubicBezTo>
                  <a:cubicBezTo>
                    <a:pt x="350" y="153"/>
                    <a:pt x="338" y="95"/>
                    <a:pt x="305" y="58"/>
                  </a:cubicBezTo>
                  <a:cubicBezTo>
                    <a:pt x="278" y="27"/>
                    <a:pt x="236" y="11"/>
                    <a:pt x="18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" name="Freeform 38"/>
            <p:cNvSpPr>
              <a:spLocks/>
            </p:cNvSpPr>
            <p:nvPr/>
          </p:nvSpPr>
          <p:spPr bwMode="auto">
            <a:xfrm>
              <a:off x="2749550" y="1558926"/>
              <a:ext cx="269875" cy="503238"/>
            </a:xfrm>
            <a:custGeom>
              <a:avLst/>
              <a:gdLst>
                <a:gd name="T0" fmla="*/ 8 w 75"/>
                <a:gd name="T1" fmla="*/ 26 h 140"/>
                <a:gd name="T2" fmla="*/ 45 w 75"/>
                <a:gd name="T3" fmla="*/ 6 h 140"/>
                <a:gd name="T4" fmla="*/ 42 w 75"/>
                <a:gd name="T5" fmla="*/ 73 h 140"/>
                <a:gd name="T6" fmla="*/ 31 w 75"/>
                <a:gd name="T7" fmla="*/ 102 h 140"/>
                <a:gd name="T8" fmla="*/ 22 w 75"/>
                <a:gd name="T9" fmla="*/ 133 h 140"/>
                <a:gd name="T10" fmla="*/ 0 w 75"/>
                <a:gd name="T11" fmla="*/ 12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40">
                  <a:moveTo>
                    <a:pt x="8" y="26"/>
                  </a:moveTo>
                  <a:cubicBezTo>
                    <a:pt x="9" y="10"/>
                    <a:pt x="27" y="0"/>
                    <a:pt x="45" y="6"/>
                  </a:cubicBezTo>
                  <a:cubicBezTo>
                    <a:pt x="75" y="14"/>
                    <a:pt x="54" y="50"/>
                    <a:pt x="42" y="73"/>
                  </a:cubicBezTo>
                  <a:cubicBezTo>
                    <a:pt x="37" y="82"/>
                    <a:pt x="33" y="92"/>
                    <a:pt x="31" y="102"/>
                  </a:cubicBezTo>
                  <a:cubicBezTo>
                    <a:pt x="29" y="111"/>
                    <a:pt x="31" y="123"/>
                    <a:pt x="22" y="133"/>
                  </a:cubicBezTo>
                  <a:cubicBezTo>
                    <a:pt x="15" y="140"/>
                    <a:pt x="6" y="135"/>
                    <a:pt x="0" y="12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4" name="Freeform 39"/>
            <p:cNvSpPr>
              <a:spLocks/>
            </p:cNvSpPr>
            <p:nvPr/>
          </p:nvSpPr>
          <p:spPr bwMode="auto">
            <a:xfrm>
              <a:off x="2728913" y="1547813"/>
              <a:ext cx="276225" cy="520700"/>
            </a:xfrm>
            <a:custGeom>
              <a:avLst/>
              <a:gdLst>
                <a:gd name="T0" fmla="*/ 20 w 77"/>
                <a:gd name="T1" fmla="*/ 145 h 145"/>
                <a:gd name="T2" fmla="*/ 2 w 77"/>
                <a:gd name="T3" fmla="*/ 136 h 145"/>
                <a:gd name="T4" fmla="*/ 3 w 77"/>
                <a:gd name="T5" fmla="*/ 128 h 145"/>
                <a:gd name="T6" fmla="*/ 10 w 77"/>
                <a:gd name="T7" fmla="*/ 129 h 145"/>
                <a:gd name="T8" fmla="*/ 20 w 77"/>
                <a:gd name="T9" fmla="*/ 134 h 145"/>
                <a:gd name="T10" fmla="*/ 20 w 77"/>
                <a:gd name="T11" fmla="*/ 134 h 145"/>
                <a:gd name="T12" fmla="*/ 23 w 77"/>
                <a:gd name="T13" fmla="*/ 133 h 145"/>
                <a:gd name="T14" fmla="*/ 30 w 77"/>
                <a:gd name="T15" fmla="*/ 113 h 145"/>
                <a:gd name="T16" fmla="*/ 32 w 77"/>
                <a:gd name="T17" fmla="*/ 103 h 145"/>
                <a:gd name="T18" fmla="*/ 43 w 77"/>
                <a:gd name="T19" fmla="*/ 73 h 145"/>
                <a:gd name="T20" fmla="*/ 46 w 77"/>
                <a:gd name="T21" fmla="*/ 69 h 145"/>
                <a:gd name="T22" fmla="*/ 60 w 77"/>
                <a:gd name="T23" fmla="*/ 22 h 145"/>
                <a:gd name="T24" fmla="*/ 50 w 77"/>
                <a:gd name="T25" fmla="*/ 14 h 145"/>
                <a:gd name="T26" fmla="*/ 27 w 77"/>
                <a:gd name="T27" fmla="*/ 17 h 145"/>
                <a:gd name="T28" fmla="*/ 19 w 77"/>
                <a:gd name="T29" fmla="*/ 29 h 145"/>
                <a:gd name="T30" fmla="*/ 13 w 77"/>
                <a:gd name="T31" fmla="*/ 34 h 145"/>
                <a:gd name="T32" fmla="*/ 8 w 77"/>
                <a:gd name="T33" fmla="*/ 28 h 145"/>
                <a:gd name="T34" fmla="*/ 21 w 77"/>
                <a:gd name="T35" fmla="*/ 8 h 145"/>
                <a:gd name="T36" fmla="*/ 53 w 77"/>
                <a:gd name="T37" fmla="*/ 3 h 145"/>
                <a:gd name="T38" fmla="*/ 70 w 77"/>
                <a:gd name="T39" fmla="*/ 17 h 145"/>
                <a:gd name="T40" fmla="*/ 56 w 77"/>
                <a:gd name="T41" fmla="*/ 74 h 145"/>
                <a:gd name="T42" fmla="*/ 53 w 77"/>
                <a:gd name="T43" fmla="*/ 78 h 145"/>
                <a:gd name="T44" fmla="*/ 42 w 77"/>
                <a:gd name="T45" fmla="*/ 106 h 145"/>
                <a:gd name="T46" fmla="*/ 41 w 77"/>
                <a:gd name="T47" fmla="*/ 114 h 145"/>
                <a:gd name="T48" fmla="*/ 32 w 77"/>
                <a:gd name="T49" fmla="*/ 140 h 145"/>
                <a:gd name="T50" fmla="*/ 20 w 77"/>
                <a:gd name="T51" fmla="*/ 145 h 145"/>
                <a:gd name="T52" fmla="*/ 20 w 77"/>
                <a:gd name="T5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45">
                  <a:moveTo>
                    <a:pt x="20" y="145"/>
                  </a:moveTo>
                  <a:cubicBezTo>
                    <a:pt x="12" y="145"/>
                    <a:pt x="5" y="139"/>
                    <a:pt x="2" y="136"/>
                  </a:cubicBezTo>
                  <a:cubicBezTo>
                    <a:pt x="0" y="134"/>
                    <a:pt x="0" y="130"/>
                    <a:pt x="3" y="128"/>
                  </a:cubicBezTo>
                  <a:cubicBezTo>
                    <a:pt x="5" y="126"/>
                    <a:pt x="8" y="126"/>
                    <a:pt x="10" y="129"/>
                  </a:cubicBezTo>
                  <a:cubicBezTo>
                    <a:pt x="14" y="132"/>
                    <a:pt x="17" y="134"/>
                    <a:pt x="20" y="134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21" y="134"/>
                    <a:pt x="22" y="134"/>
                    <a:pt x="23" y="133"/>
                  </a:cubicBezTo>
                  <a:cubicBezTo>
                    <a:pt x="29" y="127"/>
                    <a:pt x="29" y="120"/>
                    <a:pt x="30" y="113"/>
                  </a:cubicBezTo>
                  <a:cubicBezTo>
                    <a:pt x="30" y="109"/>
                    <a:pt x="31" y="106"/>
                    <a:pt x="32" y="103"/>
                  </a:cubicBezTo>
                  <a:cubicBezTo>
                    <a:pt x="34" y="94"/>
                    <a:pt x="38" y="84"/>
                    <a:pt x="43" y="73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54" y="53"/>
                    <a:pt x="65" y="33"/>
                    <a:pt x="60" y="22"/>
                  </a:cubicBezTo>
                  <a:cubicBezTo>
                    <a:pt x="58" y="18"/>
                    <a:pt x="55" y="15"/>
                    <a:pt x="50" y="14"/>
                  </a:cubicBezTo>
                  <a:cubicBezTo>
                    <a:pt x="42" y="12"/>
                    <a:pt x="33" y="13"/>
                    <a:pt x="27" y="17"/>
                  </a:cubicBezTo>
                  <a:cubicBezTo>
                    <a:pt x="23" y="20"/>
                    <a:pt x="20" y="24"/>
                    <a:pt x="19" y="29"/>
                  </a:cubicBezTo>
                  <a:cubicBezTo>
                    <a:pt x="19" y="32"/>
                    <a:pt x="16" y="35"/>
                    <a:pt x="13" y="34"/>
                  </a:cubicBezTo>
                  <a:cubicBezTo>
                    <a:pt x="10" y="34"/>
                    <a:pt x="8" y="31"/>
                    <a:pt x="8" y="28"/>
                  </a:cubicBezTo>
                  <a:cubicBezTo>
                    <a:pt x="9" y="20"/>
                    <a:pt x="14" y="13"/>
                    <a:pt x="21" y="8"/>
                  </a:cubicBezTo>
                  <a:cubicBezTo>
                    <a:pt x="30" y="1"/>
                    <a:pt x="42" y="0"/>
                    <a:pt x="53" y="3"/>
                  </a:cubicBezTo>
                  <a:cubicBezTo>
                    <a:pt x="61" y="6"/>
                    <a:pt x="67" y="10"/>
                    <a:pt x="70" y="17"/>
                  </a:cubicBezTo>
                  <a:cubicBezTo>
                    <a:pt x="77" y="33"/>
                    <a:pt x="65" y="56"/>
                    <a:pt x="56" y="74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48" y="88"/>
                    <a:pt x="44" y="97"/>
                    <a:pt x="42" y="106"/>
                  </a:cubicBezTo>
                  <a:cubicBezTo>
                    <a:pt x="42" y="108"/>
                    <a:pt x="42" y="111"/>
                    <a:pt x="41" y="114"/>
                  </a:cubicBezTo>
                  <a:cubicBezTo>
                    <a:pt x="40" y="122"/>
                    <a:pt x="40" y="131"/>
                    <a:pt x="32" y="140"/>
                  </a:cubicBezTo>
                  <a:cubicBezTo>
                    <a:pt x="29" y="143"/>
                    <a:pt x="25" y="145"/>
                    <a:pt x="20" y="145"/>
                  </a:cubicBezTo>
                  <a:cubicBezTo>
                    <a:pt x="20" y="145"/>
                    <a:pt x="20" y="145"/>
                    <a:pt x="20" y="1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5" name="Freeform 40"/>
            <p:cNvSpPr>
              <a:spLocks/>
            </p:cNvSpPr>
            <p:nvPr/>
          </p:nvSpPr>
          <p:spPr bwMode="auto">
            <a:xfrm>
              <a:off x="1400175" y="1558926"/>
              <a:ext cx="265113" cy="503238"/>
            </a:xfrm>
            <a:custGeom>
              <a:avLst/>
              <a:gdLst>
                <a:gd name="T0" fmla="*/ 67 w 74"/>
                <a:gd name="T1" fmla="*/ 26 h 140"/>
                <a:gd name="T2" fmla="*/ 29 w 74"/>
                <a:gd name="T3" fmla="*/ 6 h 140"/>
                <a:gd name="T4" fmla="*/ 33 w 74"/>
                <a:gd name="T5" fmla="*/ 73 h 140"/>
                <a:gd name="T6" fmla="*/ 44 w 74"/>
                <a:gd name="T7" fmla="*/ 102 h 140"/>
                <a:gd name="T8" fmla="*/ 53 w 74"/>
                <a:gd name="T9" fmla="*/ 133 h 140"/>
                <a:gd name="T10" fmla="*/ 74 w 74"/>
                <a:gd name="T11" fmla="*/ 12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40">
                  <a:moveTo>
                    <a:pt x="67" y="26"/>
                  </a:moveTo>
                  <a:cubicBezTo>
                    <a:pt x="65" y="10"/>
                    <a:pt x="48" y="0"/>
                    <a:pt x="29" y="6"/>
                  </a:cubicBezTo>
                  <a:cubicBezTo>
                    <a:pt x="0" y="14"/>
                    <a:pt x="21" y="50"/>
                    <a:pt x="33" y="73"/>
                  </a:cubicBezTo>
                  <a:cubicBezTo>
                    <a:pt x="37" y="82"/>
                    <a:pt x="41" y="92"/>
                    <a:pt x="44" y="102"/>
                  </a:cubicBezTo>
                  <a:cubicBezTo>
                    <a:pt x="46" y="111"/>
                    <a:pt x="44" y="123"/>
                    <a:pt x="53" y="133"/>
                  </a:cubicBezTo>
                  <a:cubicBezTo>
                    <a:pt x="60" y="140"/>
                    <a:pt x="69" y="135"/>
                    <a:pt x="74" y="12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6" name="Freeform 41"/>
            <p:cNvSpPr>
              <a:spLocks/>
            </p:cNvSpPr>
            <p:nvPr/>
          </p:nvSpPr>
          <p:spPr bwMode="auto">
            <a:xfrm>
              <a:off x="1414463" y="1547813"/>
              <a:ext cx="276225" cy="520700"/>
            </a:xfrm>
            <a:custGeom>
              <a:avLst/>
              <a:gdLst>
                <a:gd name="T0" fmla="*/ 57 w 77"/>
                <a:gd name="T1" fmla="*/ 145 h 145"/>
                <a:gd name="T2" fmla="*/ 57 w 77"/>
                <a:gd name="T3" fmla="*/ 145 h 145"/>
                <a:gd name="T4" fmla="*/ 45 w 77"/>
                <a:gd name="T5" fmla="*/ 140 h 145"/>
                <a:gd name="T6" fmla="*/ 35 w 77"/>
                <a:gd name="T7" fmla="*/ 114 h 145"/>
                <a:gd name="T8" fmla="*/ 34 w 77"/>
                <a:gd name="T9" fmla="*/ 106 h 145"/>
                <a:gd name="T10" fmla="*/ 24 w 77"/>
                <a:gd name="T11" fmla="*/ 78 h 145"/>
                <a:gd name="T12" fmla="*/ 21 w 77"/>
                <a:gd name="T13" fmla="*/ 74 h 145"/>
                <a:gd name="T14" fmla="*/ 7 w 77"/>
                <a:gd name="T15" fmla="*/ 17 h 145"/>
                <a:gd name="T16" fmla="*/ 24 w 77"/>
                <a:gd name="T17" fmla="*/ 3 h 145"/>
                <a:gd name="T18" fmla="*/ 56 w 77"/>
                <a:gd name="T19" fmla="*/ 8 h 145"/>
                <a:gd name="T20" fmla="*/ 68 w 77"/>
                <a:gd name="T21" fmla="*/ 28 h 145"/>
                <a:gd name="T22" fmla="*/ 63 w 77"/>
                <a:gd name="T23" fmla="*/ 34 h 145"/>
                <a:gd name="T24" fmla="*/ 57 w 77"/>
                <a:gd name="T25" fmla="*/ 29 h 145"/>
                <a:gd name="T26" fmla="*/ 50 w 77"/>
                <a:gd name="T27" fmla="*/ 17 h 145"/>
                <a:gd name="T28" fmla="*/ 27 w 77"/>
                <a:gd name="T29" fmla="*/ 14 h 145"/>
                <a:gd name="T30" fmla="*/ 17 w 77"/>
                <a:gd name="T31" fmla="*/ 22 h 145"/>
                <a:gd name="T32" fmla="*/ 31 w 77"/>
                <a:gd name="T33" fmla="*/ 68 h 145"/>
                <a:gd name="T34" fmla="*/ 33 w 77"/>
                <a:gd name="T35" fmla="*/ 73 h 145"/>
                <a:gd name="T36" fmla="*/ 45 w 77"/>
                <a:gd name="T37" fmla="*/ 103 h 145"/>
                <a:gd name="T38" fmla="*/ 47 w 77"/>
                <a:gd name="T39" fmla="*/ 113 h 145"/>
                <a:gd name="T40" fmla="*/ 53 w 77"/>
                <a:gd name="T41" fmla="*/ 133 h 145"/>
                <a:gd name="T42" fmla="*/ 57 w 77"/>
                <a:gd name="T43" fmla="*/ 134 h 145"/>
                <a:gd name="T44" fmla="*/ 57 w 77"/>
                <a:gd name="T45" fmla="*/ 134 h 145"/>
                <a:gd name="T46" fmla="*/ 66 w 77"/>
                <a:gd name="T47" fmla="*/ 129 h 145"/>
                <a:gd name="T48" fmla="*/ 74 w 77"/>
                <a:gd name="T49" fmla="*/ 128 h 145"/>
                <a:gd name="T50" fmla="*/ 74 w 77"/>
                <a:gd name="T51" fmla="*/ 136 h 145"/>
                <a:gd name="T52" fmla="*/ 57 w 77"/>
                <a:gd name="T5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45">
                  <a:moveTo>
                    <a:pt x="57" y="145"/>
                  </a:moveTo>
                  <a:cubicBezTo>
                    <a:pt x="57" y="145"/>
                    <a:pt x="57" y="145"/>
                    <a:pt x="57" y="145"/>
                  </a:cubicBezTo>
                  <a:cubicBezTo>
                    <a:pt x="52" y="145"/>
                    <a:pt x="48" y="143"/>
                    <a:pt x="45" y="140"/>
                  </a:cubicBezTo>
                  <a:cubicBezTo>
                    <a:pt x="37" y="131"/>
                    <a:pt x="36" y="122"/>
                    <a:pt x="35" y="114"/>
                  </a:cubicBezTo>
                  <a:cubicBezTo>
                    <a:pt x="35" y="111"/>
                    <a:pt x="35" y="108"/>
                    <a:pt x="34" y="106"/>
                  </a:cubicBezTo>
                  <a:cubicBezTo>
                    <a:pt x="32" y="97"/>
                    <a:pt x="29" y="88"/>
                    <a:pt x="24" y="78"/>
                  </a:cubicBezTo>
                  <a:cubicBezTo>
                    <a:pt x="21" y="74"/>
                    <a:pt x="21" y="74"/>
                    <a:pt x="21" y="74"/>
                  </a:cubicBezTo>
                  <a:cubicBezTo>
                    <a:pt x="12" y="56"/>
                    <a:pt x="0" y="33"/>
                    <a:pt x="7" y="17"/>
                  </a:cubicBezTo>
                  <a:cubicBezTo>
                    <a:pt x="10" y="10"/>
                    <a:pt x="15" y="6"/>
                    <a:pt x="24" y="3"/>
                  </a:cubicBezTo>
                  <a:cubicBezTo>
                    <a:pt x="35" y="0"/>
                    <a:pt x="47" y="1"/>
                    <a:pt x="56" y="8"/>
                  </a:cubicBezTo>
                  <a:cubicBezTo>
                    <a:pt x="63" y="13"/>
                    <a:pt x="68" y="20"/>
                    <a:pt x="68" y="28"/>
                  </a:cubicBezTo>
                  <a:cubicBezTo>
                    <a:pt x="69" y="31"/>
                    <a:pt x="67" y="34"/>
                    <a:pt x="63" y="34"/>
                  </a:cubicBezTo>
                  <a:cubicBezTo>
                    <a:pt x="60" y="35"/>
                    <a:pt x="58" y="32"/>
                    <a:pt x="57" y="29"/>
                  </a:cubicBezTo>
                  <a:cubicBezTo>
                    <a:pt x="57" y="24"/>
                    <a:pt x="54" y="20"/>
                    <a:pt x="50" y="17"/>
                  </a:cubicBezTo>
                  <a:cubicBezTo>
                    <a:pt x="43" y="13"/>
                    <a:pt x="35" y="12"/>
                    <a:pt x="27" y="14"/>
                  </a:cubicBezTo>
                  <a:cubicBezTo>
                    <a:pt x="22" y="15"/>
                    <a:pt x="18" y="18"/>
                    <a:pt x="17" y="22"/>
                  </a:cubicBezTo>
                  <a:cubicBezTo>
                    <a:pt x="12" y="33"/>
                    <a:pt x="23" y="53"/>
                    <a:pt x="31" y="68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9" y="84"/>
                    <a:pt x="43" y="94"/>
                    <a:pt x="45" y="103"/>
                  </a:cubicBezTo>
                  <a:cubicBezTo>
                    <a:pt x="46" y="106"/>
                    <a:pt x="46" y="109"/>
                    <a:pt x="47" y="113"/>
                  </a:cubicBezTo>
                  <a:cubicBezTo>
                    <a:pt x="47" y="120"/>
                    <a:pt x="48" y="127"/>
                    <a:pt x="53" y="133"/>
                  </a:cubicBezTo>
                  <a:cubicBezTo>
                    <a:pt x="54" y="134"/>
                    <a:pt x="55" y="134"/>
                    <a:pt x="57" y="134"/>
                  </a:cubicBezTo>
                  <a:cubicBezTo>
                    <a:pt x="57" y="134"/>
                    <a:pt x="57" y="134"/>
                    <a:pt x="57" y="134"/>
                  </a:cubicBezTo>
                  <a:cubicBezTo>
                    <a:pt x="59" y="134"/>
                    <a:pt x="63" y="132"/>
                    <a:pt x="66" y="129"/>
                  </a:cubicBezTo>
                  <a:cubicBezTo>
                    <a:pt x="68" y="126"/>
                    <a:pt x="72" y="126"/>
                    <a:pt x="74" y="128"/>
                  </a:cubicBezTo>
                  <a:cubicBezTo>
                    <a:pt x="76" y="130"/>
                    <a:pt x="77" y="134"/>
                    <a:pt x="74" y="136"/>
                  </a:cubicBezTo>
                  <a:cubicBezTo>
                    <a:pt x="72" y="139"/>
                    <a:pt x="65" y="145"/>
                    <a:pt x="57" y="1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" name="Freeform 42"/>
            <p:cNvSpPr>
              <a:spLocks/>
            </p:cNvSpPr>
            <p:nvPr/>
          </p:nvSpPr>
          <p:spPr bwMode="auto">
            <a:xfrm>
              <a:off x="1511300" y="801688"/>
              <a:ext cx="1385888" cy="927100"/>
            </a:xfrm>
            <a:custGeom>
              <a:avLst/>
              <a:gdLst>
                <a:gd name="T0" fmla="*/ 373 w 386"/>
                <a:gd name="T1" fmla="*/ 126 h 258"/>
                <a:gd name="T2" fmla="*/ 359 w 386"/>
                <a:gd name="T3" fmla="*/ 92 h 258"/>
                <a:gd name="T4" fmla="*/ 336 w 386"/>
                <a:gd name="T5" fmla="*/ 61 h 258"/>
                <a:gd name="T6" fmla="*/ 308 w 386"/>
                <a:gd name="T7" fmla="*/ 35 h 258"/>
                <a:gd name="T8" fmla="*/ 265 w 386"/>
                <a:gd name="T9" fmla="*/ 14 h 258"/>
                <a:gd name="T10" fmla="*/ 205 w 386"/>
                <a:gd name="T11" fmla="*/ 1 h 258"/>
                <a:gd name="T12" fmla="*/ 161 w 386"/>
                <a:gd name="T13" fmla="*/ 23 h 258"/>
                <a:gd name="T14" fmla="*/ 105 w 386"/>
                <a:gd name="T15" fmla="*/ 28 h 258"/>
                <a:gd name="T16" fmla="*/ 63 w 386"/>
                <a:gd name="T17" fmla="*/ 54 h 258"/>
                <a:gd name="T18" fmla="*/ 32 w 386"/>
                <a:gd name="T19" fmla="*/ 104 h 258"/>
                <a:gd name="T20" fmla="*/ 8 w 386"/>
                <a:gd name="T21" fmla="*/ 165 h 258"/>
                <a:gd name="T22" fmla="*/ 13 w 386"/>
                <a:gd name="T23" fmla="*/ 216 h 258"/>
                <a:gd name="T24" fmla="*/ 37 w 386"/>
                <a:gd name="T25" fmla="*/ 249 h 258"/>
                <a:gd name="T26" fmla="*/ 54 w 386"/>
                <a:gd name="T27" fmla="*/ 196 h 258"/>
                <a:gd name="T28" fmla="*/ 74 w 386"/>
                <a:gd name="T29" fmla="*/ 150 h 258"/>
                <a:gd name="T30" fmla="*/ 110 w 386"/>
                <a:gd name="T31" fmla="*/ 126 h 258"/>
                <a:gd name="T32" fmla="*/ 134 w 386"/>
                <a:gd name="T33" fmla="*/ 106 h 258"/>
                <a:gd name="T34" fmla="*/ 178 w 386"/>
                <a:gd name="T35" fmla="*/ 98 h 258"/>
                <a:gd name="T36" fmla="*/ 189 w 386"/>
                <a:gd name="T37" fmla="*/ 73 h 258"/>
                <a:gd name="T38" fmla="*/ 208 w 386"/>
                <a:gd name="T39" fmla="*/ 89 h 258"/>
                <a:gd name="T40" fmla="*/ 226 w 386"/>
                <a:gd name="T41" fmla="*/ 105 h 258"/>
                <a:gd name="T42" fmla="*/ 256 w 386"/>
                <a:gd name="T43" fmla="*/ 116 h 258"/>
                <a:gd name="T44" fmla="*/ 296 w 386"/>
                <a:gd name="T45" fmla="*/ 122 h 258"/>
                <a:gd name="T46" fmla="*/ 328 w 386"/>
                <a:gd name="T47" fmla="*/ 131 h 258"/>
                <a:gd name="T48" fmla="*/ 340 w 386"/>
                <a:gd name="T49" fmla="*/ 211 h 258"/>
                <a:gd name="T50" fmla="*/ 352 w 386"/>
                <a:gd name="T51" fmla="*/ 249 h 258"/>
                <a:gd name="T52" fmla="*/ 369 w 386"/>
                <a:gd name="T53" fmla="*/ 225 h 258"/>
                <a:gd name="T54" fmla="*/ 381 w 386"/>
                <a:gd name="T55" fmla="*/ 199 h 258"/>
                <a:gd name="T56" fmla="*/ 385 w 386"/>
                <a:gd name="T57" fmla="*/ 166 h 258"/>
                <a:gd name="T58" fmla="*/ 373 w 386"/>
                <a:gd name="T59" fmla="*/ 12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6" h="258">
                  <a:moveTo>
                    <a:pt x="373" y="126"/>
                  </a:moveTo>
                  <a:cubicBezTo>
                    <a:pt x="368" y="115"/>
                    <a:pt x="363" y="109"/>
                    <a:pt x="359" y="92"/>
                  </a:cubicBezTo>
                  <a:cubicBezTo>
                    <a:pt x="357" y="78"/>
                    <a:pt x="346" y="71"/>
                    <a:pt x="336" y="61"/>
                  </a:cubicBezTo>
                  <a:cubicBezTo>
                    <a:pt x="327" y="52"/>
                    <a:pt x="317" y="44"/>
                    <a:pt x="308" y="35"/>
                  </a:cubicBezTo>
                  <a:cubicBezTo>
                    <a:pt x="297" y="25"/>
                    <a:pt x="274" y="15"/>
                    <a:pt x="265" y="14"/>
                  </a:cubicBezTo>
                  <a:cubicBezTo>
                    <a:pt x="253" y="14"/>
                    <a:pt x="240" y="3"/>
                    <a:pt x="205" y="1"/>
                  </a:cubicBezTo>
                  <a:cubicBezTo>
                    <a:pt x="178" y="0"/>
                    <a:pt x="177" y="20"/>
                    <a:pt x="161" y="23"/>
                  </a:cubicBezTo>
                  <a:cubicBezTo>
                    <a:pt x="143" y="27"/>
                    <a:pt x="123" y="24"/>
                    <a:pt x="105" y="28"/>
                  </a:cubicBezTo>
                  <a:cubicBezTo>
                    <a:pt x="82" y="34"/>
                    <a:pt x="79" y="43"/>
                    <a:pt x="63" y="54"/>
                  </a:cubicBezTo>
                  <a:cubicBezTo>
                    <a:pt x="34" y="74"/>
                    <a:pt x="42" y="88"/>
                    <a:pt x="32" y="104"/>
                  </a:cubicBezTo>
                  <a:cubicBezTo>
                    <a:pt x="19" y="125"/>
                    <a:pt x="16" y="135"/>
                    <a:pt x="8" y="165"/>
                  </a:cubicBezTo>
                  <a:cubicBezTo>
                    <a:pt x="0" y="195"/>
                    <a:pt x="13" y="216"/>
                    <a:pt x="13" y="216"/>
                  </a:cubicBezTo>
                  <a:cubicBezTo>
                    <a:pt x="13" y="216"/>
                    <a:pt x="22" y="247"/>
                    <a:pt x="37" y="249"/>
                  </a:cubicBezTo>
                  <a:cubicBezTo>
                    <a:pt x="49" y="250"/>
                    <a:pt x="53" y="205"/>
                    <a:pt x="54" y="196"/>
                  </a:cubicBezTo>
                  <a:cubicBezTo>
                    <a:pt x="55" y="186"/>
                    <a:pt x="65" y="167"/>
                    <a:pt x="74" y="150"/>
                  </a:cubicBezTo>
                  <a:cubicBezTo>
                    <a:pt x="84" y="133"/>
                    <a:pt x="96" y="131"/>
                    <a:pt x="110" y="126"/>
                  </a:cubicBezTo>
                  <a:cubicBezTo>
                    <a:pt x="124" y="120"/>
                    <a:pt x="126" y="110"/>
                    <a:pt x="134" y="106"/>
                  </a:cubicBezTo>
                  <a:cubicBezTo>
                    <a:pt x="142" y="102"/>
                    <a:pt x="165" y="106"/>
                    <a:pt x="178" y="98"/>
                  </a:cubicBezTo>
                  <a:cubicBezTo>
                    <a:pt x="191" y="91"/>
                    <a:pt x="189" y="83"/>
                    <a:pt x="189" y="73"/>
                  </a:cubicBezTo>
                  <a:cubicBezTo>
                    <a:pt x="189" y="62"/>
                    <a:pt x="203" y="86"/>
                    <a:pt x="208" y="89"/>
                  </a:cubicBezTo>
                  <a:cubicBezTo>
                    <a:pt x="215" y="95"/>
                    <a:pt x="217" y="103"/>
                    <a:pt x="226" y="105"/>
                  </a:cubicBezTo>
                  <a:cubicBezTo>
                    <a:pt x="236" y="107"/>
                    <a:pt x="246" y="115"/>
                    <a:pt x="256" y="116"/>
                  </a:cubicBezTo>
                  <a:cubicBezTo>
                    <a:pt x="279" y="118"/>
                    <a:pt x="285" y="110"/>
                    <a:pt x="296" y="122"/>
                  </a:cubicBezTo>
                  <a:cubicBezTo>
                    <a:pt x="308" y="133"/>
                    <a:pt x="323" y="115"/>
                    <a:pt x="328" y="131"/>
                  </a:cubicBezTo>
                  <a:cubicBezTo>
                    <a:pt x="334" y="146"/>
                    <a:pt x="340" y="200"/>
                    <a:pt x="340" y="211"/>
                  </a:cubicBezTo>
                  <a:cubicBezTo>
                    <a:pt x="340" y="223"/>
                    <a:pt x="335" y="258"/>
                    <a:pt x="352" y="249"/>
                  </a:cubicBezTo>
                  <a:cubicBezTo>
                    <a:pt x="360" y="244"/>
                    <a:pt x="369" y="225"/>
                    <a:pt x="369" y="225"/>
                  </a:cubicBezTo>
                  <a:cubicBezTo>
                    <a:pt x="369" y="225"/>
                    <a:pt x="378" y="213"/>
                    <a:pt x="381" y="199"/>
                  </a:cubicBezTo>
                  <a:cubicBezTo>
                    <a:pt x="383" y="189"/>
                    <a:pt x="384" y="178"/>
                    <a:pt x="385" y="166"/>
                  </a:cubicBezTo>
                  <a:cubicBezTo>
                    <a:pt x="386" y="152"/>
                    <a:pt x="377" y="135"/>
                    <a:pt x="373" y="1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85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your text goes here"/>
          <p:cNvSpPr txBox="1"/>
          <p:nvPr/>
        </p:nvSpPr>
        <p:spPr>
          <a:xfrm>
            <a:off x="134144" y="6452012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button highlight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59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6" name="blue rectangle"/>
          <p:cNvSpPr/>
          <p:nvPr/>
        </p:nvSpPr>
        <p:spPr>
          <a:xfrm>
            <a:off x="14364" y="1115568"/>
            <a:ext cx="9144000" cy="40233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17" name="your text goes here"/>
          <p:cNvSpPr txBox="1"/>
          <p:nvPr/>
        </p:nvSpPr>
        <p:spPr>
          <a:xfrm>
            <a:off x="3161571" y="1572975"/>
            <a:ext cx="49666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CA’s elected officials should support amendment to overturn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Citizens United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which allows unlimited political contributions by corporations and unions.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" name="red vote button"/>
          <p:cNvGrpSpPr/>
          <p:nvPr/>
        </p:nvGrpSpPr>
        <p:grpSpPr>
          <a:xfrm>
            <a:off x="292382" y="1671076"/>
            <a:ext cx="2453883" cy="2453883"/>
            <a:chOff x="6419599" y="1287172"/>
            <a:chExt cx="2006854" cy="2006854"/>
          </a:xfrm>
          <a:effectLst>
            <a:outerShdw blurRad="63500" dist="38100" dir="2700000" algn="tl" rotWithShape="0">
              <a:schemeClr val="tx1">
                <a:alpha val="40000"/>
              </a:schemeClr>
            </a:outerShdw>
          </a:effectLst>
        </p:grpSpPr>
        <p:grpSp>
          <p:nvGrpSpPr>
            <p:cNvPr id="23" name="Group 22"/>
            <p:cNvGrpSpPr/>
            <p:nvPr/>
          </p:nvGrpSpPr>
          <p:grpSpPr>
            <a:xfrm>
              <a:off x="6419599" y="1287172"/>
              <a:ext cx="2006854" cy="2006854"/>
              <a:chOff x="6039239" y="2992374"/>
              <a:chExt cx="2006854" cy="200685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039239" y="2992374"/>
                <a:ext cx="2006854" cy="200685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66000">
                    <a:schemeClr val="accent2">
                      <a:lumMod val="75000"/>
                    </a:schemeClr>
                  </a:gs>
                  <a:gs pos="76000">
                    <a:schemeClr val="accent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 140"/>
              <p:cNvSpPr>
                <a:spLocks/>
              </p:cNvSpPr>
              <p:nvPr/>
            </p:nvSpPr>
            <p:spPr bwMode="auto">
              <a:xfrm>
                <a:off x="6383206" y="4289613"/>
                <a:ext cx="344895" cy="320260"/>
              </a:xfrm>
              <a:custGeom>
                <a:avLst/>
                <a:gdLst>
                  <a:gd name="T0" fmla="*/ 0 w 140"/>
                  <a:gd name="T1" fmla="*/ 0 h 130"/>
                  <a:gd name="T2" fmla="*/ 43 w 140"/>
                  <a:gd name="T3" fmla="*/ 0 h 130"/>
                  <a:gd name="T4" fmla="*/ 71 w 140"/>
                  <a:gd name="T5" fmla="*/ 92 h 130"/>
                  <a:gd name="T6" fmla="*/ 100 w 140"/>
                  <a:gd name="T7" fmla="*/ 0 h 130"/>
                  <a:gd name="T8" fmla="*/ 140 w 140"/>
                  <a:gd name="T9" fmla="*/ 0 h 130"/>
                  <a:gd name="T10" fmla="*/ 93 w 140"/>
                  <a:gd name="T11" fmla="*/ 130 h 130"/>
                  <a:gd name="T12" fmla="*/ 50 w 140"/>
                  <a:gd name="T13" fmla="*/ 130 h 130"/>
                  <a:gd name="T14" fmla="*/ 0 w 140"/>
                  <a:gd name="T1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130">
                    <a:moveTo>
                      <a:pt x="0" y="0"/>
                    </a:moveTo>
                    <a:lnTo>
                      <a:pt x="43" y="0"/>
                    </a:lnTo>
                    <a:lnTo>
                      <a:pt x="71" y="92"/>
                    </a:lnTo>
                    <a:lnTo>
                      <a:pt x="100" y="0"/>
                    </a:lnTo>
                    <a:lnTo>
                      <a:pt x="140" y="0"/>
                    </a:lnTo>
                    <a:lnTo>
                      <a:pt x="93" y="130"/>
                    </a:lnTo>
                    <a:lnTo>
                      <a:pt x="5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41"/>
              <p:cNvSpPr>
                <a:spLocks noEditPoints="1"/>
              </p:cNvSpPr>
              <p:nvPr/>
            </p:nvSpPr>
            <p:spPr bwMode="auto">
              <a:xfrm>
                <a:off x="6733029" y="4282222"/>
                <a:ext cx="327651" cy="332578"/>
              </a:xfrm>
              <a:custGeom>
                <a:avLst/>
                <a:gdLst>
                  <a:gd name="T0" fmla="*/ 0 w 56"/>
                  <a:gd name="T1" fmla="*/ 28 h 57"/>
                  <a:gd name="T2" fmla="*/ 7 w 56"/>
                  <a:gd name="T3" fmla="*/ 8 h 57"/>
                  <a:gd name="T4" fmla="*/ 28 w 56"/>
                  <a:gd name="T5" fmla="*/ 0 h 57"/>
                  <a:gd name="T6" fmla="*/ 49 w 56"/>
                  <a:gd name="T7" fmla="*/ 8 h 57"/>
                  <a:gd name="T8" fmla="*/ 56 w 56"/>
                  <a:gd name="T9" fmla="*/ 28 h 57"/>
                  <a:gd name="T10" fmla="*/ 53 w 56"/>
                  <a:gd name="T11" fmla="*/ 44 h 57"/>
                  <a:gd name="T12" fmla="*/ 44 w 56"/>
                  <a:gd name="T13" fmla="*/ 53 h 57"/>
                  <a:gd name="T14" fmla="*/ 29 w 56"/>
                  <a:gd name="T15" fmla="*/ 57 h 57"/>
                  <a:gd name="T16" fmla="*/ 13 w 56"/>
                  <a:gd name="T17" fmla="*/ 54 h 57"/>
                  <a:gd name="T18" fmla="*/ 4 w 56"/>
                  <a:gd name="T19" fmla="*/ 44 h 57"/>
                  <a:gd name="T20" fmla="*/ 0 w 56"/>
                  <a:gd name="T21" fmla="*/ 28 h 57"/>
                  <a:gd name="T22" fmla="*/ 17 w 56"/>
                  <a:gd name="T23" fmla="*/ 29 h 57"/>
                  <a:gd name="T24" fmla="*/ 20 w 56"/>
                  <a:gd name="T25" fmla="*/ 40 h 57"/>
                  <a:gd name="T26" fmla="*/ 28 w 56"/>
                  <a:gd name="T27" fmla="*/ 44 h 57"/>
                  <a:gd name="T28" fmla="*/ 36 w 56"/>
                  <a:gd name="T29" fmla="*/ 40 h 57"/>
                  <a:gd name="T30" fmla="*/ 39 w 56"/>
                  <a:gd name="T31" fmla="*/ 28 h 57"/>
                  <a:gd name="T32" fmla="*/ 36 w 56"/>
                  <a:gd name="T33" fmla="*/ 17 h 57"/>
                  <a:gd name="T34" fmla="*/ 28 w 56"/>
                  <a:gd name="T35" fmla="*/ 13 h 57"/>
                  <a:gd name="T36" fmla="*/ 20 w 56"/>
                  <a:gd name="T37" fmla="*/ 17 h 57"/>
                  <a:gd name="T38" fmla="*/ 17 w 56"/>
                  <a:gd name="T39" fmla="*/ 2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6" h="57">
                    <a:moveTo>
                      <a:pt x="0" y="28"/>
                    </a:moveTo>
                    <a:cubicBezTo>
                      <a:pt x="0" y="20"/>
                      <a:pt x="2" y="13"/>
                      <a:pt x="7" y="8"/>
                    </a:cubicBezTo>
                    <a:cubicBezTo>
                      <a:pt x="12" y="3"/>
                      <a:pt x="19" y="0"/>
                      <a:pt x="28" y="0"/>
                    </a:cubicBezTo>
                    <a:cubicBezTo>
                      <a:pt x="37" y="0"/>
                      <a:pt x="44" y="3"/>
                      <a:pt x="49" y="8"/>
                    </a:cubicBezTo>
                    <a:cubicBezTo>
                      <a:pt x="54" y="12"/>
                      <a:pt x="56" y="19"/>
                      <a:pt x="56" y="28"/>
                    </a:cubicBezTo>
                    <a:cubicBezTo>
                      <a:pt x="56" y="34"/>
                      <a:pt x="55" y="40"/>
                      <a:pt x="53" y="44"/>
                    </a:cubicBezTo>
                    <a:cubicBezTo>
                      <a:pt x="51" y="48"/>
                      <a:pt x="48" y="51"/>
                      <a:pt x="44" y="53"/>
                    </a:cubicBezTo>
                    <a:cubicBezTo>
                      <a:pt x="40" y="55"/>
                      <a:pt x="35" y="57"/>
                      <a:pt x="29" y="57"/>
                    </a:cubicBezTo>
                    <a:cubicBezTo>
                      <a:pt x="22" y="57"/>
                      <a:pt x="17" y="56"/>
                      <a:pt x="13" y="54"/>
                    </a:cubicBezTo>
                    <a:cubicBezTo>
                      <a:pt x="9" y="52"/>
                      <a:pt x="6" y="49"/>
                      <a:pt x="4" y="44"/>
                    </a:cubicBezTo>
                    <a:cubicBezTo>
                      <a:pt x="1" y="40"/>
                      <a:pt x="0" y="35"/>
                      <a:pt x="0" y="28"/>
                    </a:cubicBezTo>
                    <a:close/>
                    <a:moveTo>
                      <a:pt x="17" y="29"/>
                    </a:moveTo>
                    <a:cubicBezTo>
                      <a:pt x="17" y="34"/>
                      <a:pt x="18" y="38"/>
                      <a:pt x="20" y="40"/>
                    </a:cubicBezTo>
                    <a:cubicBezTo>
                      <a:pt x="22" y="43"/>
                      <a:pt x="24" y="44"/>
                      <a:pt x="28" y="44"/>
                    </a:cubicBezTo>
                    <a:cubicBezTo>
                      <a:pt x="32" y="44"/>
                      <a:pt x="34" y="43"/>
                      <a:pt x="36" y="40"/>
                    </a:cubicBezTo>
                    <a:cubicBezTo>
                      <a:pt x="38" y="38"/>
                      <a:pt x="39" y="34"/>
                      <a:pt x="39" y="28"/>
                    </a:cubicBezTo>
                    <a:cubicBezTo>
                      <a:pt x="39" y="23"/>
                      <a:pt x="38" y="19"/>
                      <a:pt x="36" y="17"/>
                    </a:cubicBezTo>
                    <a:cubicBezTo>
                      <a:pt x="34" y="14"/>
                      <a:pt x="31" y="13"/>
                      <a:pt x="28" y="13"/>
                    </a:cubicBezTo>
                    <a:cubicBezTo>
                      <a:pt x="24" y="13"/>
                      <a:pt x="22" y="14"/>
                      <a:pt x="20" y="17"/>
                    </a:cubicBezTo>
                    <a:cubicBezTo>
                      <a:pt x="18" y="19"/>
                      <a:pt x="17" y="23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42"/>
              <p:cNvSpPr>
                <a:spLocks/>
              </p:cNvSpPr>
              <p:nvPr/>
            </p:nvSpPr>
            <p:spPr bwMode="auto">
              <a:xfrm>
                <a:off x="7077924" y="4289613"/>
                <a:ext cx="295624" cy="320260"/>
              </a:xfrm>
              <a:custGeom>
                <a:avLst/>
                <a:gdLst>
                  <a:gd name="T0" fmla="*/ 0 w 120"/>
                  <a:gd name="T1" fmla="*/ 0 h 130"/>
                  <a:gd name="T2" fmla="*/ 120 w 120"/>
                  <a:gd name="T3" fmla="*/ 0 h 130"/>
                  <a:gd name="T4" fmla="*/ 120 w 120"/>
                  <a:gd name="T5" fmla="*/ 33 h 130"/>
                  <a:gd name="T6" fmla="*/ 80 w 120"/>
                  <a:gd name="T7" fmla="*/ 33 h 130"/>
                  <a:gd name="T8" fmla="*/ 80 w 120"/>
                  <a:gd name="T9" fmla="*/ 130 h 130"/>
                  <a:gd name="T10" fmla="*/ 42 w 120"/>
                  <a:gd name="T11" fmla="*/ 130 h 130"/>
                  <a:gd name="T12" fmla="*/ 42 w 120"/>
                  <a:gd name="T13" fmla="*/ 33 h 130"/>
                  <a:gd name="T14" fmla="*/ 0 w 120"/>
                  <a:gd name="T15" fmla="*/ 33 h 130"/>
                  <a:gd name="T16" fmla="*/ 0 w 120"/>
                  <a:gd name="T17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130">
                    <a:moveTo>
                      <a:pt x="0" y="0"/>
                    </a:moveTo>
                    <a:lnTo>
                      <a:pt x="120" y="0"/>
                    </a:lnTo>
                    <a:lnTo>
                      <a:pt x="120" y="33"/>
                    </a:lnTo>
                    <a:lnTo>
                      <a:pt x="80" y="33"/>
                    </a:lnTo>
                    <a:lnTo>
                      <a:pt x="80" y="130"/>
                    </a:lnTo>
                    <a:lnTo>
                      <a:pt x="42" y="130"/>
                    </a:lnTo>
                    <a:lnTo>
                      <a:pt x="42" y="3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43"/>
              <p:cNvSpPr>
                <a:spLocks/>
              </p:cNvSpPr>
              <p:nvPr/>
            </p:nvSpPr>
            <p:spPr bwMode="auto">
              <a:xfrm>
                <a:off x="7420355" y="4289613"/>
                <a:ext cx="268526" cy="320260"/>
              </a:xfrm>
              <a:custGeom>
                <a:avLst/>
                <a:gdLst>
                  <a:gd name="T0" fmla="*/ 0 w 109"/>
                  <a:gd name="T1" fmla="*/ 0 h 130"/>
                  <a:gd name="T2" fmla="*/ 107 w 109"/>
                  <a:gd name="T3" fmla="*/ 0 h 130"/>
                  <a:gd name="T4" fmla="*/ 107 w 109"/>
                  <a:gd name="T5" fmla="*/ 28 h 130"/>
                  <a:gd name="T6" fmla="*/ 41 w 109"/>
                  <a:gd name="T7" fmla="*/ 28 h 130"/>
                  <a:gd name="T8" fmla="*/ 41 w 109"/>
                  <a:gd name="T9" fmla="*/ 47 h 130"/>
                  <a:gd name="T10" fmla="*/ 102 w 109"/>
                  <a:gd name="T11" fmla="*/ 47 h 130"/>
                  <a:gd name="T12" fmla="*/ 102 w 109"/>
                  <a:gd name="T13" fmla="*/ 75 h 130"/>
                  <a:gd name="T14" fmla="*/ 41 w 109"/>
                  <a:gd name="T15" fmla="*/ 75 h 130"/>
                  <a:gd name="T16" fmla="*/ 41 w 109"/>
                  <a:gd name="T17" fmla="*/ 99 h 130"/>
                  <a:gd name="T18" fmla="*/ 109 w 109"/>
                  <a:gd name="T19" fmla="*/ 99 h 130"/>
                  <a:gd name="T20" fmla="*/ 109 w 109"/>
                  <a:gd name="T21" fmla="*/ 130 h 130"/>
                  <a:gd name="T22" fmla="*/ 0 w 109"/>
                  <a:gd name="T23" fmla="*/ 130 h 130"/>
                  <a:gd name="T24" fmla="*/ 0 w 109"/>
                  <a:gd name="T2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" h="130">
                    <a:moveTo>
                      <a:pt x="0" y="0"/>
                    </a:moveTo>
                    <a:lnTo>
                      <a:pt x="107" y="0"/>
                    </a:lnTo>
                    <a:lnTo>
                      <a:pt x="107" y="28"/>
                    </a:lnTo>
                    <a:lnTo>
                      <a:pt x="41" y="28"/>
                    </a:lnTo>
                    <a:lnTo>
                      <a:pt x="41" y="47"/>
                    </a:lnTo>
                    <a:lnTo>
                      <a:pt x="102" y="47"/>
                    </a:lnTo>
                    <a:lnTo>
                      <a:pt x="102" y="75"/>
                    </a:lnTo>
                    <a:lnTo>
                      <a:pt x="41" y="75"/>
                    </a:lnTo>
                    <a:lnTo>
                      <a:pt x="41" y="99"/>
                    </a:lnTo>
                    <a:lnTo>
                      <a:pt x="109" y="99"/>
                    </a:lnTo>
                    <a:lnTo>
                      <a:pt x="109" y="130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check box two"/>
              <p:cNvSpPr>
                <a:spLocks noEditPoints="1"/>
              </p:cNvSpPr>
              <p:nvPr/>
            </p:nvSpPr>
            <p:spPr bwMode="auto">
              <a:xfrm>
                <a:off x="6643732" y="3305974"/>
                <a:ext cx="797868" cy="781011"/>
              </a:xfrm>
              <a:custGeom>
                <a:avLst/>
                <a:gdLst>
                  <a:gd name="T0" fmla="*/ 390 w 420"/>
                  <a:gd name="T1" fmla="*/ 411 h 411"/>
                  <a:gd name="T2" fmla="*/ 0 w 420"/>
                  <a:gd name="T3" fmla="*/ 411 h 411"/>
                  <a:gd name="T4" fmla="*/ 0 w 420"/>
                  <a:gd name="T5" fmla="*/ 21 h 411"/>
                  <a:gd name="T6" fmla="*/ 376 w 420"/>
                  <a:gd name="T7" fmla="*/ 21 h 411"/>
                  <a:gd name="T8" fmla="*/ 411 w 420"/>
                  <a:gd name="T9" fmla="*/ 0 h 411"/>
                  <a:gd name="T10" fmla="*/ 420 w 420"/>
                  <a:gd name="T11" fmla="*/ 13 h 411"/>
                  <a:gd name="T12" fmla="*/ 390 w 420"/>
                  <a:gd name="T13" fmla="*/ 38 h 411"/>
                  <a:gd name="T14" fmla="*/ 390 w 420"/>
                  <a:gd name="T15" fmla="*/ 411 h 411"/>
                  <a:gd name="T16" fmla="*/ 351 w 420"/>
                  <a:gd name="T17" fmla="*/ 77 h 411"/>
                  <a:gd name="T18" fmla="*/ 263 w 420"/>
                  <a:gd name="T19" fmla="*/ 189 h 411"/>
                  <a:gd name="T20" fmla="*/ 192 w 420"/>
                  <a:gd name="T21" fmla="*/ 306 h 411"/>
                  <a:gd name="T22" fmla="*/ 173 w 420"/>
                  <a:gd name="T23" fmla="*/ 319 h 411"/>
                  <a:gd name="T24" fmla="*/ 140 w 420"/>
                  <a:gd name="T25" fmla="*/ 344 h 411"/>
                  <a:gd name="T26" fmla="*/ 125 w 420"/>
                  <a:gd name="T27" fmla="*/ 304 h 411"/>
                  <a:gd name="T28" fmla="*/ 117 w 420"/>
                  <a:gd name="T29" fmla="*/ 287 h 411"/>
                  <a:gd name="T30" fmla="*/ 88 w 420"/>
                  <a:gd name="T31" fmla="*/ 232 h 411"/>
                  <a:gd name="T32" fmla="*/ 58 w 420"/>
                  <a:gd name="T33" fmla="*/ 209 h 411"/>
                  <a:gd name="T34" fmla="*/ 110 w 420"/>
                  <a:gd name="T35" fmla="*/ 179 h 411"/>
                  <a:gd name="T36" fmla="*/ 155 w 420"/>
                  <a:gd name="T37" fmla="*/ 234 h 411"/>
                  <a:gd name="T38" fmla="*/ 163 w 420"/>
                  <a:gd name="T39" fmla="*/ 252 h 411"/>
                  <a:gd name="T40" fmla="*/ 308 w 420"/>
                  <a:gd name="T41" fmla="*/ 77 h 411"/>
                  <a:gd name="T42" fmla="*/ 326 w 420"/>
                  <a:gd name="T43" fmla="*/ 60 h 411"/>
                  <a:gd name="T44" fmla="*/ 39 w 420"/>
                  <a:gd name="T45" fmla="*/ 60 h 411"/>
                  <a:gd name="T46" fmla="*/ 39 w 420"/>
                  <a:gd name="T47" fmla="*/ 371 h 411"/>
                  <a:gd name="T48" fmla="*/ 351 w 420"/>
                  <a:gd name="T49" fmla="*/ 371 h 411"/>
                  <a:gd name="T50" fmla="*/ 351 w 420"/>
                  <a:gd name="T51" fmla="*/ 7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0" h="411">
                    <a:moveTo>
                      <a:pt x="390" y="411"/>
                    </a:moveTo>
                    <a:cubicBezTo>
                      <a:pt x="0" y="411"/>
                      <a:pt x="0" y="411"/>
                      <a:pt x="0" y="4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76" y="21"/>
                      <a:pt x="376" y="21"/>
                      <a:pt x="376" y="21"/>
                    </a:cubicBezTo>
                    <a:cubicBezTo>
                      <a:pt x="388" y="13"/>
                      <a:pt x="400" y="6"/>
                      <a:pt x="411" y="0"/>
                    </a:cubicBezTo>
                    <a:cubicBezTo>
                      <a:pt x="420" y="13"/>
                      <a:pt x="420" y="13"/>
                      <a:pt x="420" y="13"/>
                    </a:cubicBezTo>
                    <a:cubicBezTo>
                      <a:pt x="411" y="20"/>
                      <a:pt x="401" y="28"/>
                      <a:pt x="390" y="38"/>
                    </a:cubicBezTo>
                    <a:lnTo>
                      <a:pt x="390" y="411"/>
                    </a:lnTo>
                    <a:close/>
                    <a:moveTo>
                      <a:pt x="351" y="77"/>
                    </a:moveTo>
                    <a:cubicBezTo>
                      <a:pt x="324" y="106"/>
                      <a:pt x="295" y="143"/>
                      <a:pt x="263" y="189"/>
                    </a:cubicBezTo>
                    <a:cubicBezTo>
                      <a:pt x="231" y="235"/>
                      <a:pt x="208" y="274"/>
                      <a:pt x="192" y="306"/>
                    </a:cubicBezTo>
                    <a:cubicBezTo>
                      <a:pt x="173" y="319"/>
                      <a:pt x="173" y="319"/>
                      <a:pt x="173" y="319"/>
                    </a:cubicBezTo>
                    <a:cubicBezTo>
                      <a:pt x="157" y="330"/>
                      <a:pt x="146" y="339"/>
                      <a:pt x="140" y="344"/>
                    </a:cubicBezTo>
                    <a:cubicBezTo>
                      <a:pt x="138" y="336"/>
                      <a:pt x="133" y="322"/>
                      <a:pt x="125" y="304"/>
                    </a:cubicBezTo>
                    <a:cubicBezTo>
                      <a:pt x="117" y="287"/>
                      <a:pt x="117" y="287"/>
                      <a:pt x="117" y="287"/>
                    </a:cubicBezTo>
                    <a:cubicBezTo>
                      <a:pt x="107" y="262"/>
                      <a:pt x="97" y="244"/>
                      <a:pt x="88" y="232"/>
                    </a:cubicBezTo>
                    <a:cubicBezTo>
                      <a:pt x="79" y="220"/>
                      <a:pt x="69" y="213"/>
                      <a:pt x="58" y="209"/>
                    </a:cubicBezTo>
                    <a:cubicBezTo>
                      <a:pt x="77" y="189"/>
                      <a:pt x="94" y="179"/>
                      <a:pt x="110" y="179"/>
                    </a:cubicBezTo>
                    <a:cubicBezTo>
                      <a:pt x="123" y="179"/>
                      <a:pt x="138" y="197"/>
                      <a:pt x="155" y="234"/>
                    </a:cubicBezTo>
                    <a:cubicBezTo>
                      <a:pt x="163" y="252"/>
                      <a:pt x="163" y="252"/>
                      <a:pt x="163" y="252"/>
                    </a:cubicBezTo>
                    <a:cubicBezTo>
                      <a:pt x="194" y="200"/>
                      <a:pt x="242" y="141"/>
                      <a:pt x="308" y="77"/>
                    </a:cubicBezTo>
                    <a:cubicBezTo>
                      <a:pt x="326" y="60"/>
                      <a:pt x="326" y="60"/>
                      <a:pt x="326" y="60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371"/>
                      <a:pt x="39" y="371"/>
                      <a:pt x="39" y="371"/>
                    </a:cubicBezTo>
                    <a:cubicBezTo>
                      <a:pt x="351" y="371"/>
                      <a:pt x="351" y="371"/>
                      <a:pt x="351" y="371"/>
                    </a:cubicBezTo>
                    <a:lnTo>
                      <a:pt x="351" y="7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6421758" y="1289331"/>
              <a:ext cx="2002536" cy="2002536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63000">
                  <a:schemeClr val="bg1">
                    <a:lumMod val="95000"/>
                    <a:alpha val="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plastic">
              <a:bevelT w="158750" h="44450"/>
              <a:bevelB w="0" h="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2771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59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Non-binding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Hurt small businesses that are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coporations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Allow Californian’s to mess with Bill of Rights protections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Ensure voice of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ppl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not drowned out by corporations, billionaires and unions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Limit excessive spending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921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59890" y="6066041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59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Opponents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LA Times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San Diego Union Tribune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Several state legislators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Supporters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Democratic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Labor Federation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Teachers Association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Nurses Association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213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your text goes here"/>
          <p:cNvSpPr txBox="1"/>
          <p:nvPr/>
        </p:nvSpPr>
        <p:spPr>
          <a:xfrm>
            <a:off x="134144" y="6452012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button highlight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67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6" name="blue rectangle"/>
          <p:cNvSpPr/>
          <p:nvPr/>
        </p:nvSpPr>
        <p:spPr>
          <a:xfrm>
            <a:off x="14364" y="1115568"/>
            <a:ext cx="9144000" cy="40233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17" name="your text goes here"/>
          <p:cNvSpPr txBox="1"/>
          <p:nvPr/>
        </p:nvSpPr>
        <p:spPr>
          <a:xfrm>
            <a:off x="3161571" y="1572975"/>
            <a:ext cx="49666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Approves a statute that prohibits grocery stores from providing customers single use plastic or paper bags, but allows sale of recycled and reusable bags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" name="red vote button"/>
          <p:cNvGrpSpPr/>
          <p:nvPr/>
        </p:nvGrpSpPr>
        <p:grpSpPr>
          <a:xfrm>
            <a:off x="292382" y="1671076"/>
            <a:ext cx="2453883" cy="2453883"/>
            <a:chOff x="6419599" y="1287172"/>
            <a:chExt cx="2006854" cy="2006854"/>
          </a:xfrm>
          <a:effectLst>
            <a:outerShdw blurRad="63500" dist="38100" dir="2700000" algn="tl" rotWithShape="0">
              <a:schemeClr val="tx1">
                <a:alpha val="40000"/>
              </a:schemeClr>
            </a:outerShdw>
          </a:effectLst>
        </p:grpSpPr>
        <p:grpSp>
          <p:nvGrpSpPr>
            <p:cNvPr id="23" name="Group 22"/>
            <p:cNvGrpSpPr/>
            <p:nvPr/>
          </p:nvGrpSpPr>
          <p:grpSpPr>
            <a:xfrm>
              <a:off x="6419599" y="1287172"/>
              <a:ext cx="2006854" cy="2006854"/>
              <a:chOff x="6039239" y="2992374"/>
              <a:chExt cx="2006854" cy="200685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039239" y="2992374"/>
                <a:ext cx="2006854" cy="200685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66000">
                    <a:schemeClr val="accent2">
                      <a:lumMod val="75000"/>
                    </a:schemeClr>
                  </a:gs>
                  <a:gs pos="76000">
                    <a:schemeClr val="accent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 140"/>
              <p:cNvSpPr>
                <a:spLocks/>
              </p:cNvSpPr>
              <p:nvPr/>
            </p:nvSpPr>
            <p:spPr bwMode="auto">
              <a:xfrm>
                <a:off x="6383206" y="4289613"/>
                <a:ext cx="344895" cy="320260"/>
              </a:xfrm>
              <a:custGeom>
                <a:avLst/>
                <a:gdLst>
                  <a:gd name="T0" fmla="*/ 0 w 140"/>
                  <a:gd name="T1" fmla="*/ 0 h 130"/>
                  <a:gd name="T2" fmla="*/ 43 w 140"/>
                  <a:gd name="T3" fmla="*/ 0 h 130"/>
                  <a:gd name="T4" fmla="*/ 71 w 140"/>
                  <a:gd name="T5" fmla="*/ 92 h 130"/>
                  <a:gd name="T6" fmla="*/ 100 w 140"/>
                  <a:gd name="T7" fmla="*/ 0 h 130"/>
                  <a:gd name="T8" fmla="*/ 140 w 140"/>
                  <a:gd name="T9" fmla="*/ 0 h 130"/>
                  <a:gd name="T10" fmla="*/ 93 w 140"/>
                  <a:gd name="T11" fmla="*/ 130 h 130"/>
                  <a:gd name="T12" fmla="*/ 50 w 140"/>
                  <a:gd name="T13" fmla="*/ 130 h 130"/>
                  <a:gd name="T14" fmla="*/ 0 w 140"/>
                  <a:gd name="T1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130">
                    <a:moveTo>
                      <a:pt x="0" y="0"/>
                    </a:moveTo>
                    <a:lnTo>
                      <a:pt x="43" y="0"/>
                    </a:lnTo>
                    <a:lnTo>
                      <a:pt x="71" y="92"/>
                    </a:lnTo>
                    <a:lnTo>
                      <a:pt x="100" y="0"/>
                    </a:lnTo>
                    <a:lnTo>
                      <a:pt x="140" y="0"/>
                    </a:lnTo>
                    <a:lnTo>
                      <a:pt x="93" y="130"/>
                    </a:lnTo>
                    <a:lnTo>
                      <a:pt x="5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41"/>
              <p:cNvSpPr>
                <a:spLocks noEditPoints="1"/>
              </p:cNvSpPr>
              <p:nvPr/>
            </p:nvSpPr>
            <p:spPr bwMode="auto">
              <a:xfrm>
                <a:off x="6733029" y="4282222"/>
                <a:ext cx="327651" cy="332578"/>
              </a:xfrm>
              <a:custGeom>
                <a:avLst/>
                <a:gdLst>
                  <a:gd name="T0" fmla="*/ 0 w 56"/>
                  <a:gd name="T1" fmla="*/ 28 h 57"/>
                  <a:gd name="T2" fmla="*/ 7 w 56"/>
                  <a:gd name="T3" fmla="*/ 8 h 57"/>
                  <a:gd name="T4" fmla="*/ 28 w 56"/>
                  <a:gd name="T5" fmla="*/ 0 h 57"/>
                  <a:gd name="T6" fmla="*/ 49 w 56"/>
                  <a:gd name="T7" fmla="*/ 8 h 57"/>
                  <a:gd name="T8" fmla="*/ 56 w 56"/>
                  <a:gd name="T9" fmla="*/ 28 h 57"/>
                  <a:gd name="T10" fmla="*/ 53 w 56"/>
                  <a:gd name="T11" fmla="*/ 44 h 57"/>
                  <a:gd name="T12" fmla="*/ 44 w 56"/>
                  <a:gd name="T13" fmla="*/ 53 h 57"/>
                  <a:gd name="T14" fmla="*/ 29 w 56"/>
                  <a:gd name="T15" fmla="*/ 57 h 57"/>
                  <a:gd name="T16" fmla="*/ 13 w 56"/>
                  <a:gd name="T17" fmla="*/ 54 h 57"/>
                  <a:gd name="T18" fmla="*/ 4 w 56"/>
                  <a:gd name="T19" fmla="*/ 44 h 57"/>
                  <a:gd name="T20" fmla="*/ 0 w 56"/>
                  <a:gd name="T21" fmla="*/ 28 h 57"/>
                  <a:gd name="T22" fmla="*/ 17 w 56"/>
                  <a:gd name="T23" fmla="*/ 29 h 57"/>
                  <a:gd name="T24" fmla="*/ 20 w 56"/>
                  <a:gd name="T25" fmla="*/ 40 h 57"/>
                  <a:gd name="T26" fmla="*/ 28 w 56"/>
                  <a:gd name="T27" fmla="*/ 44 h 57"/>
                  <a:gd name="T28" fmla="*/ 36 w 56"/>
                  <a:gd name="T29" fmla="*/ 40 h 57"/>
                  <a:gd name="T30" fmla="*/ 39 w 56"/>
                  <a:gd name="T31" fmla="*/ 28 h 57"/>
                  <a:gd name="T32" fmla="*/ 36 w 56"/>
                  <a:gd name="T33" fmla="*/ 17 h 57"/>
                  <a:gd name="T34" fmla="*/ 28 w 56"/>
                  <a:gd name="T35" fmla="*/ 13 h 57"/>
                  <a:gd name="T36" fmla="*/ 20 w 56"/>
                  <a:gd name="T37" fmla="*/ 17 h 57"/>
                  <a:gd name="T38" fmla="*/ 17 w 56"/>
                  <a:gd name="T39" fmla="*/ 2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6" h="57">
                    <a:moveTo>
                      <a:pt x="0" y="28"/>
                    </a:moveTo>
                    <a:cubicBezTo>
                      <a:pt x="0" y="20"/>
                      <a:pt x="2" y="13"/>
                      <a:pt x="7" y="8"/>
                    </a:cubicBezTo>
                    <a:cubicBezTo>
                      <a:pt x="12" y="3"/>
                      <a:pt x="19" y="0"/>
                      <a:pt x="28" y="0"/>
                    </a:cubicBezTo>
                    <a:cubicBezTo>
                      <a:pt x="37" y="0"/>
                      <a:pt x="44" y="3"/>
                      <a:pt x="49" y="8"/>
                    </a:cubicBezTo>
                    <a:cubicBezTo>
                      <a:pt x="54" y="12"/>
                      <a:pt x="56" y="19"/>
                      <a:pt x="56" y="28"/>
                    </a:cubicBezTo>
                    <a:cubicBezTo>
                      <a:pt x="56" y="34"/>
                      <a:pt x="55" y="40"/>
                      <a:pt x="53" y="44"/>
                    </a:cubicBezTo>
                    <a:cubicBezTo>
                      <a:pt x="51" y="48"/>
                      <a:pt x="48" y="51"/>
                      <a:pt x="44" y="53"/>
                    </a:cubicBezTo>
                    <a:cubicBezTo>
                      <a:pt x="40" y="55"/>
                      <a:pt x="35" y="57"/>
                      <a:pt x="29" y="57"/>
                    </a:cubicBezTo>
                    <a:cubicBezTo>
                      <a:pt x="22" y="57"/>
                      <a:pt x="17" y="56"/>
                      <a:pt x="13" y="54"/>
                    </a:cubicBezTo>
                    <a:cubicBezTo>
                      <a:pt x="9" y="52"/>
                      <a:pt x="6" y="49"/>
                      <a:pt x="4" y="44"/>
                    </a:cubicBezTo>
                    <a:cubicBezTo>
                      <a:pt x="1" y="40"/>
                      <a:pt x="0" y="35"/>
                      <a:pt x="0" y="28"/>
                    </a:cubicBezTo>
                    <a:close/>
                    <a:moveTo>
                      <a:pt x="17" y="29"/>
                    </a:moveTo>
                    <a:cubicBezTo>
                      <a:pt x="17" y="34"/>
                      <a:pt x="18" y="38"/>
                      <a:pt x="20" y="40"/>
                    </a:cubicBezTo>
                    <a:cubicBezTo>
                      <a:pt x="22" y="43"/>
                      <a:pt x="24" y="44"/>
                      <a:pt x="28" y="44"/>
                    </a:cubicBezTo>
                    <a:cubicBezTo>
                      <a:pt x="32" y="44"/>
                      <a:pt x="34" y="43"/>
                      <a:pt x="36" y="40"/>
                    </a:cubicBezTo>
                    <a:cubicBezTo>
                      <a:pt x="38" y="38"/>
                      <a:pt x="39" y="34"/>
                      <a:pt x="39" y="28"/>
                    </a:cubicBezTo>
                    <a:cubicBezTo>
                      <a:pt x="39" y="23"/>
                      <a:pt x="38" y="19"/>
                      <a:pt x="36" y="17"/>
                    </a:cubicBezTo>
                    <a:cubicBezTo>
                      <a:pt x="34" y="14"/>
                      <a:pt x="31" y="13"/>
                      <a:pt x="28" y="13"/>
                    </a:cubicBezTo>
                    <a:cubicBezTo>
                      <a:pt x="24" y="13"/>
                      <a:pt x="22" y="14"/>
                      <a:pt x="20" y="17"/>
                    </a:cubicBezTo>
                    <a:cubicBezTo>
                      <a:pt x="18" y="19"/>
                      <a:pt x="17" y="23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42"/>
              <p:cNvSpPr>
                <a:spLocks/>
              </p:cNvSpPr>
              <p:nvPr/>
            </p:nvSpPr>
            <p:spPr bwMode="auto">
              <a:xfrm>
                <a:off x="7077924" y="4289613"/>
                <a:ext cx="295624" cy="320260"/>
              </a:xfrm>
              <a:custGeom>
                <a:avLst/>
                <a:gdLst>
                  <a:gd name="T0" fmla="*/ 0 w 120"/>
                  <a:gd name="T1" fmla="*/ 0 h 130"/>
                  <a:gd name="T2" fmla="*/ 120 w 120"/>
                  <a:gd name="T3" fmla="*/ 0 h 130"/>
                  <a:gd name="T4" fmla="*/ 120 w 120"/>
                  <a:gd name="T5" fmla="*/ 33 h 130"/>
                  <a:gd name="T6" fmla="*/ 80 w 120"/>
                  <a:gd name="T7" fmla="*/ 33 h 130"/>
                  <a:gd name="T8" fmla="*/ 80 w 120"/>
                  <a:gd name="T9" fmla="*/ 130 h 130"/>
                  <a:gd name="T10" fmla="*/ 42 w 120"/>
                  <a:gd name="T11" fmla="*/ 130 h 130"/>
                  <a:gd name="T12" fmla="*/ 42 w 120"/>
                  <a:gd name="T13" fmla="*/ 33 h 130"/>
                  <a:gd name="T14" fmla="*/ 0 w 120"/>
                  <a:gd name="T15" fmla="*/ 33 h 130"/>
                  <a:gd name="T16" fmla="*/ 0 w 120"/>
                  <a:gd name="T17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130">
                    <a:moveTo>
                      <a:pt x="0" y="0"/>
                    </a:moveTo>
                    <a:lnTo>
                      <a:pt x="120" y="0"/>
                    </a:lnTo>
                    <a:lnTo>
                      <a:pt x="120" y="33"/>
                    </a:lnTo>
                    <a:lnTo>
                      <a:pt x="80" y="33"/>
                    </a:lnTo>
                    <a:lnTo>
                      <a:pt x="80" y="130"/>
                    </a:lnTo>
                    <a:lnTo>
                      <a:pt x="42" y="130"/>
                    </a:lnTo>
                    <a:lnTo>
                      <a:pt x="42" y="3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43"/>
              <p:cNvSpPr>
                <a:spLocks/>
              </p:cNvSpPr>
              <p:nvPr/>
            </p:nvSpPr>
            <p:spPr bwMode="auto">
              <a:xfrm>
                <a:off x="7420355" y="4289613"/>
                <a:ext cx="268526" cy="320260"/>
              </a:xfrm>
              <a:custGeom>
                <a:avLst/>
                <a:gdLst>
                  <a:gd name="T0" fmla="*/ 0 w 109"/>
                  <a:gd name="T1" fmla="*/ 0 h 130"/>
                  <a:gd name="T2" fmla="*/ 107 w 109"/>
                  <a:gd name="T3" fmla="*/ 0 h 130"/>
                  <a:gd name="T4" fmla="*/ 107 w 109"/>
                  <a:gd name="T5" fmla="*/ 28 h 130"/>
                  <a:gd name="T6" fmla="*/ 41 w 109"/>
                  <a:gd name="T7" fmla="*/ 28 h 130"/>
                  <a:gd name="T8" fmla="*/ 41 w 109"/>
                  <a:gd name="T9" fmla="*/ 47 h 130"/>
                  <a:gd name="T10" fmla="*/ 102 w 109"/>
                  <a:gd name="T11" fmla="*/ 47 h 130"/>
                  <a:gd name="T12" fmla="*/ 102 w 109"/>
                  <a:gd name="T13" fmla="*/ 75 h 130"/>
                  <a:gd name="T14" fmla="*/ 41 w 109"/>
                  <a:gd name="T15" fmla="*/ 75 h 130"/>
                  <a:gd name="T16" fmla="*/ 41 w 109"/>
                  <a:gd name="T17" fmla="*/ 99 h 130"/>
                  <a:gd name="T18" fmla="*/ 109 w 109"/>
                  <a:gd name="T19" fmla="*/ 99 h 130"/>
                  <a:gd name="T20" fmla="*/ 109 w 109"/>
                  <a:gd name="T21" fmla="*/ 130 h 130"/>
                  <a:gd name="T22" fmla="*/ 0 w 109"/>
                  <a:gd name="T23" fmla="*/ 130 h 130"/>
                  <a:gd name="T24" fmla="*/ 0 w 109"/>
                  <a:gd name="T2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" h="130">
                    <a:moveTo>
                      <a:pt x="0" y="0"/>
                    </a:moveTo>
                    <a:lnTo>
                      <a:pt x="107" y="0"/>
                    </a:lnTo>
                    <a:lnTo>
                      <a:pt x="107" y="28"/>
                    </a:lnTo>
                    <a:lnTo>
                      <a:pt x="41" y="28"/>
                    </a:lnTo>
                    <a:lnTo>
                      <a:pt x="41" y="47"/>
                    </a:lnTo>
                    <a:lnTo>
                      <a:pt x="102" y="47"/>
                    </a:lnTo>
                    <a:lnTo>
                      <a:pt x="102" y="75"/>
                    </a:lnTo>
                    <a:lnTo>
                      <a:pt x="41" y="75"/>
                    </a:lnTo>
                    <a:lnTo>
                      <a:pt x="41" y="99"/>
                    </a:lnTo>
                    <a:lnTo>
                      <a:pt x="109" y="99"/>
                    </a:lnTo>
                    <a:lnTo>
                      <a:pt x="109" y="130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check box two"/>
              <p:cNvSpPr>
                <a:spLocks noEditPoints="1"/>
              </p:cNvSpPr>
              <p:nvPr/>
            </p:nvSpPr>
            <p:spPr bwMode="auto">
              <a:xfrm>
                <a:off x="6643732" y="3305974"/>
                <a:ext cx="797868" cy="781011"/>
              </a:xfrm>
              <a:custGeom>
                <a:avLst/>
                <a:gdLst>
                  <a:gd name="T0" fmla="*/ 390 w 420"/>
                  <a:gd name="T1" fmla="*/ 411 h 411"/>
                  <a:gd name="T2" fmla="*/ 0 w 420"/>
                  <a:gd name="T3" fmla="*/ 411 h 411"/>
                  <a:gd name="T4" fmla="*/ 0 w 420"/>
                  <a:gd name="T5" fmla="*/ 21 h 411"/>
                  <a:gd name="T6" fmla="*/ 376 w 420"/>
                  <a:gd name="T7" fmla="*/ 21 h 411"/>
                  <a:gd name="T8" fmla="*/ 411 w 420"/>
                  <a:gd name="T9" fmla="*/ 0 h 411"/>
                  <a:gd name="T10" fmla="*/ 420 w 420"/>
                  <a:gd name="T11" fmla="*/ 13 h 411"/>
                  <a:gd name="T12" fmla="*/ 390 w 420"/>
                  <a:gd name="T13" fmla="*/ 38 h 411"/>
                  <a:gd name="T14" fmla="*/ 390 w 420"/>
                  <a:gd name="T15" fmla="*/ 411 h 411"/>
                  <a:gd name="T16" fmla="*/ 351 w 420"/>
                  <a:gd name="T17" fmla="*/ 77 h 411"/>
                  <a:gd name="T18" fmla="*/ 263 w 420"/>
                  <a:gd name="T19" fmla="*/ 189 h 411"/>
                  <a:gd name="T20" fmla="*/ 192 w 420"/>
                  <a:gd name="T21" fmla="*/ 306 h 411"/>
                  <a:gd name="T22" fmla="*/ 173 w 420"/>
                  <a:gd name="T23" fmla="*/ 319 h 411"/>
                  <a:gd name="T24" fmla="*/ 140 w 420"/>
                  <a:gd name="T25" fmla="*/ 344 h 411"/>
                  <a:gd name="T26" fmla="*/ 125 w 420"/>
                  <a:gd name="T27" fmla="*/ 304 h 411"/>
                  <a:gd name="T28" fmla="*/ 117 w 420"/>
                  <a:gd name="T29" fmla="*/ 287 h 411"/>
                  <a:gd name="T30" fmla="*/ 88 w 420"/>
                  <a:gd name="T31" fmla="*/ 232 h 411"/>
                  <a:gd name="T32" fmla="*/ 58 w 420"/>
                  <a:gd name="T33" fmla="*/ 209 h 411"/>
                  <a:gd name="T34" fmla="*/ 110 w 420"/>
                  <a:gd name="T35" fmla="*/ 179 h 411"/>
                  <a:gd name="T36" fmla="*/ 155 w 420"/>
                  <a:gd name="T37" fmla="*/ 234 h 411"/>
                  <a:gd name="T38" fmla="*/ 163 w 420"/>
                  <a:gd name="T39" fmla="*/ 252 h 411"/>
                  <a:gd name="T40" fmla="*/ 308 w 420"/>
                  <a:gd name="T41" fmla="*/ 77 h 411"/>
                  <a:gd name="T42" fmla="*/ 326 w 420"/>
                  <a:gd name="T43" fmla="*/ 60 h 411"/>
                  <a:gd name="T44" fmla="*/ 39 w 420"/>
                  <a:gd name="T45" fmla="*/ 60 h 411"/>
                  <a:gd name="T46" fmla="*/ 39 w 420"/>
                  <a:gd name="T47" fmla="*/ 371 h 411"/>
                  <a:gd name="T48" fmla="*/ 351 w 420"/>
                  <a:gd name="T49" fmla="*/ 371 h 411"/>
                  <a:gd name="T50" fmla="*/ 351 w 420"/>
                  <a:gd name="T51" fmla="*/ 7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0" h="411">
                    <a:moveTo>
                      <a:pt x="390" y="411"/>
                    </a:moveTo>
                    <a:cubicBezTo>
                      <a:pt x="0" y="411"/>
                      <a:pt x="0" y="411"/>
                      <a:pt x="0" y="4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76" y="21"/>
                      <a:pt x="376" y="21"/>
                      <a:pt x="376" y="21"/>
                    </a:cubicBezTo>
                    <a:cubicBezTo>
                      <a:pt x="388" y="13"/>
                      <a:pt x="400" y="6"/>
                      <a:pt x="411" y="0"/>
                    </a:cubicBezTo>
                    <a:cubicBezTo>
                      <a:pt x="420" y="13"/>
                      <a:pt x="420" y="13"/>
                      <a:pt x="420" y="13"/>
                    </a:cubicBezTo>
                    <a:cubicBezTo>
                      <a:pt x="411" y="20"/>
                      <a:pt x="401" y="28"/>
                      <a:pt x="390" y="38"/>
                    </a:cubicBezTo>
                    <a:lnTo>
                      <a:pt x="390" y="411"/>
                    </a:lnTo>
                    <a:close/>
                    <a:moveTo>
                      <a:pt x="351" y="77"/>
                    </a:moveTo>
                    <a:cubicBezTo>
                      <a:pt x="324" y="106"/>
                      <a:pt x="295" y="143"/>
                      <a:pt x="263" y="189"/>
                    </a:cubicBezTo>
                    <a:cubicBezTo>
                      <a:pt x="231" y="235"/>
                      <a:pt x="208" y="274"/>
                      <a:pt x="192" y="306"/>
                    </a:cubicBezTo>
                    <a:cubicBezTo>
                      <a:pt x="173" y="319"/>
                      <a:pt x="173" y="319"/>
                      <a:pt x="173" y="319"/>
                    </a:cubicBezTo>
                    <a:cubicBezTo>
                      <a:pt x="157" y="330"/>
                      <a:pt x="146" y="339"/>
                      <a:pt x="140" y="344"/>
                    </a:cubicBezTo>
                    <a:cubicBezTo>
                      <a:pt x="138" y="336"/>
                      <a:pt x="133" y="322"/>
                      <a:pt x="125" y="304"/>
                    </a:cubicBezTo>
                    <a:cubicBezTo>
                      <a:pt x="117" y="287"/>
                      <a:pt x="117" y="287"/>
                      <a:pt x="117" y="287"/>
                    </a:cubicBezTo>
                    <a:cubicBezTo>
                      <a:pt x="107" y="262"/>
                      <a:pt x="97" y="244"/>
                      <a:pt x="88" y="232"/>
                    </a:cubicBezTo>
                    <a:cubicBezTo>
                      <a:pt x="79" y="220"/>
                      <a:pt x="69" y="213"/>
                      <a:pt x="58" y="209"/>
                    </a:cubicBezTo>
                    <a:cubicBezTo>
                      <a:pt x="77" y="189"/>
                      <a:pt x="94" y="179"/>
                      <a:pt x="110" y="179"/>
                    </a:cubicBezTo>
                    <a:cubicBezTo>
                      <a:pt x="123" y="179"/>
                      <a:pt x="138" y="197"/>
                      <a:pt x="155" y="234"/>
                    </a:cubicBezTo>
                    <a:cubicBezTo>
                      <a:pt x="163" y="252"/>
                      <a:pt x="163" y="252"/>
                      <a:pt x="163" y="252"/>
                    </a:cubicBezTo>
                    <a:cubicBezTo>
                      <a:pt x="194" y="200"/>
                      <a:pt x="242" y="141"/>
                      <a:pt x="308" y="77"/>
                    </a:cubicBezTo>
                    <a:cubicBezTo>
                      <a:pt x="326" y="60"/>
                      <a:pt x="326" y="60"/>
                      <a:pt x="326" y="60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371"/>
                      <a:pt x="39" y="371"/>
                      <a:pt x="39" y="371"/>
                    </a:cubicBezTo>
                    <a:cubicBezTo>
                      <a:pt x="351" y="371"/>
                      <a:pt x="351" y="371"/>
                      <a:pt x="351" y="371"/>
                    </a:cubicBezTo>
                    <a:lnTo>
                      <a:pt x="351" y="7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6421758" y="1289331"/>
              <a:ext cx="2002536" cy="2002536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63000">
                  <a:schemeClr val="bg1">
                    <a:lumMod val="95000"/>
                    <a:alpha val="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plastic">
              <a:bevelT w="158750" h="44450"/>
              <a:bevelB w="0" h="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1092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243872" y="603194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67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Cost consumers more money - $.10 per bag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Not washing correctly increases risk of E-coli</a:t>
            </a: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Help environment by reducing litter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Recycling isn’t enough – only 5% get recycled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656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59890" y="6066041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67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Opponents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Libertarian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Plastic companies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Bag manufacturers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Orange county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Supporters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Gov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Jerry Brown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 few cities, counties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Several environmental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organziations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Labor Federation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Nurses Federation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4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ray rectangle"/>
          <p:cNvSpPr/>
          <p:nvPr/>
        </p:nvSpPr>
        <p:spPr>
          <a:xfrm>
            <a:off x="4566851" y="-2131"/>
            <a:ext cx="4572000" cy="6857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gray rectangle"/>
          <p:cNvSpPr/>
          <p:nvPr/>
        </p:nvSpPr>
        <p:spPr>
          <a:xfrm>
            <a:off x="0" y="0"/>
            <a:ext cx="4572000" cy="6857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8" name="female speaker"/>
          <p:cNvGrpSpPr/>
          <p:nvPr/>
        </p:nvGrpSpPr>
        <p:grpSpPr>
          <a:xfrm>
            <a:off x="4692555" y="3192602"/>
            <a:ext cx="2793577" cy="3302537"/>
            <a:chOff x="4868863" y="923926"/>
            <a:chExt cx="4278313" cy="5057775"/>
          </a:xfrm>
        </p:grpSpPr>
        <p:sp>
          <p:nvSpPr>
            <p:cNvPr id="109" name="Freeform 11"/>
            <p:cNvSpPr>
              <a:spLocks/>
            </p:cNvSpPr>
            <p:nvPr/>
          </p:nvSpPr>
          <p:spPr bwMode="auto">
            <a:xfrm>
              <a:off x="6084888" y="923926"/>
              <a:ext cx="1809750" cy="2119313"/>
            </a:xfrm>
            <a:custGeom>
              <a:avLst/>
              <a:gdLst>
                <a:gd name="T0" fmla="*/ 455 w 504"/>
                <a:gd name="T1" fmla="*/ 338 h 590"/>
                <a:gd name="T2" fmla="*/ 486 w 504"/>
                <a:gd name="T3" fmla="*/ 408 h 590"/>
                <a:gd name="T4" fmla="*/ 481 w 504"/>
                <a:gd name="T5" fmla="*/ 514 h 590"/>
                <a:gd name="T6" fmla="*/ 413 w 504"/>
                <a:gd name="T7" fmla="*/ 549 h 590"/>
                <a:gd name="T8" fmla="*/ 244 w 504"/>
                <a:gd name="T9" fmla="*/ 523 h 590"/>
                <a:gd name="T10" fmla="*/ 12 w 504"/>
                <a:gd name="T11" fmla="*/ 507 h 590"/>
                <a:gd name="T12" fmla="*/ 15 w 504"/>
                <a:gd name="T13" fmla="*/ 412 h 590"/>
                <a:gd name="T14" fmla="*/ 32 w 504"/>
                <a:gd name="T15" fmla="*/ 333 h 590"/>
                <a:gd name="T16" fmla="*/ 55 w 504"/>
                <a:gd name="T17" fmla="*/ 131 h 590"/>
                <a:gd name="T18" fmla="*/ 221 w 504"/>
                <a:gd name="T19" fmla="*/ 15 h 590"/>
                <a:gd name="T20" fmla="*/ 265 w 504"/>
                <a:gd name="T21" fmla="*/ 31 h 590"/>
                <a:gd name="T22" fmla="*/ 313 w 504"/>
                <a:gd name="T23" fmla="*/ 18 h 590"/>
                <a:gd name="T24" fmla="*/ 416 w 504"/>
                <a:gd name="T25" fmla="*/ 146 h 590"/>
                <a:gd name="T26" fmla="*/ 451 w 504"/>
                <a:gd name="T27" fmla="*/ 260 h 590"/>
                <a:gd name="T28" fmla="*/ 455 w 504"/>
                <a:gd name="T29" fmla="*/ 33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4" h="590">
                  <a:moveTo>
                    <a:pt x="455" y="338"/>
                  </a:moveTo>
                  <a:cubicBezTo>
                    <a:pt x="459" y="358"/>
                    <a:pt x="483" y="389"/>
                    <a:pt x="486" y="408"/>
                  </a:cubicBezTo>
                  <a:cubicBezTo>
                    <a:pt x="491" y="443"/>
                    <a:pt x="504" y="485"/>
                    <a:pt x="481" y="514"/>
                  </a:cubicBezTo>
                  <a:cubicBezTo>
                    <a:pt x="472" y="525"/>
                    <a:pt x="462" y="549"/>
                    <a:pt x="413" y="549"/>
                  </a:cubicBezTo>
                  <a:cubicBezTo>
                    <a:pt x="374" y="549"/>
                    <a:pt x="343" y="523"/>
                    <a:pt x="244" y="523"/>
                  </a:cubicBezTo>
                  <a:cubicBezTo>
                    <a:pt x="168" y="523"/>
                    <a:pt x="49" y="590"/>
                    <a:pt x="12" y="507"/>
                  </a:cubicBezTo>
                  <a:cubicBezTo>
                    <a:pt x="0" y="481"/>
                    <a:pt x="8" y="440"/>
                    <a:pt x="15" y="412"/>
                  </a:cubicBezTo>
                  <a:cubicBezTo>
                    <a:pt x="21" y="385"/>
                    <a:pt x="33" y="362"/>
                    <a:pt x="32" y="333"/>
                  </a:cubicBezTo>
                  <a:cubicBezTo>
                    <a:pt x="29" y="266"/>
                    <a:pt x="32" y="196"/>
                    <a:pt x="55" y="131"/>
                  </a:cubicBezTo>
                  <a:cubicBezTo>
                    <a:pt x="76" y="69"/>
                    <a:pt x="149" y="0"/>
                    <a:pt x="221" y="15"/>
                  </a:cubicBezTo>
                  <a:cubicBezTo>
                    <a:pt x="236" y="18"/>
                    <a:pt x="249" y="31"/>
                    <a:pt x="265" y="31"/>
                  </a:cubicBezTo>
                  <a:cubicBezTo>
                    <a:pt x="283" y="31"/>
                    <a:pt x="288" y="16"/>
                    <a:pt x="313" y="18"/>
                  </a:cubicBezTo>
                  <a:cubicBezTo>
                    <a:pt x="375" y="21"/>
                    <a:pt x="395" y="77"/>
                    <a:pt x="416" y="146"/>
                  </a:cubicBezTo>
                  <a:cubicBezTo>
                    <a:pt x="428" y="184"/>
                    <a:pt x="441" y="221"/>
                    <a:pt x="451" y="260"/>
                  </a:cubicBezTo>
                  <a:cubicBezTo>
                    <a:pt x="458" y="285"/>
                    <a:pt x="451" y="312"/>
                    <a:pt x="455" y="3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12"/>
            <p:cNvSpPr>
              <a:spLocks/>
            </p:cNvSpPr>
            <p:nvPr/>
          </p:nvSpPr>
          <p:spPr bwMode="auto">
            <a:xfrm>
              <a:off x="6696075" y="2508251"/>
              <a:ext cx="598488" cy="1001713"/>
            </a:xfrm>
            <a:custGeom>
              <a:avLst/>
              <a:gdLst>
                <a:gd name="T0" fmla="*/ 167 w 167"/>
                <a:gd name="T1" fmla="*/ 279 h 279"/>
                <a:gd name="T2" fmla="*/ 0 w 167"/>
                <a:gd name="T3" fmla="*/ 279 h 279"/>
                <a:gd name="T4" fmla="*/ 0 w 167"/>
                <a:gd name="T5" fmla="*/ 0 h 279"/>
                <a:gd name="T6" fmla="*/ 83 w 167"/>
                <a:gd name="T7" fmla="*/ 40 h 279"/>
                <a:gd name="T8" fmla="*/ 167 w 167"/>
                <a:gd name="T9" fmla="*/ 0 h 279"/>
                <a:gd name="T10" fmla="*/ 167 w 167"/>
                <a:gd name="T11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" h="279">
                  <a:moveTo>
                    <a:pt x="167" y="279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0"/>
                    <a:pt x="83" y="40"/>
                  </a:cubicBezTo>
                  <a:cubicBezTo>
                    <a:pt x="156" y="39"/>
                    <a:pt x="167" y="0"/>
                    <a:pt x="167" y="0"/>
                  </a:cubicBezTo>
                  <a:lnTo>
                    <a:pt x="167" y="2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13"/>
            <p:cNvSpPr>
              <a:spLocks/>
            </p:cNvSpPr>
            <p:nvPr/>
          </p:nvSpPr>
          <p:spPr bwMode="auto">
            <a:xfrm>
              <a:off x="5407025" y="2687638"/>
              <a:ext cx="3068638" cy="1925638"/>
            </a:xfrm>
            <a:custGeom>
              <a:avLst/>
              <a:gdLst>
                <a:gd name="T0" fmla="*/ 839 w 855"/>
                <a:gd name="T1" fmla="*/ 363 h 536"/>
                <a:gd name="T2" fmla="*/ 810 w 855"/>
                <a:gd name="T3" fmla="*/ 181 h 536"/>
                <a:gd name="T4" fmla="*/ 662 w 855"/>
                <a:gd name="T5" fmla="*/ 69 h 536"/>
                <a:gd name="T6" fmla="*/ 577 w 855"/>
                <a:gd name="T7" fmla="*/ 26 h 536"/>
                <a:gd name="T8" fmla="*/ 538 w 855"/>
                <a:gd name="T9" fmla="*/ 0 h 536"/>
                <a:gd name="T10" fmla="*/ 520 w 855"/>
                <a:gd name="T11" fmla="*/ 30 h 536"/>
                <a:gd name="T12" fmla="*/ 443 w 855"/>
                <a:gd name="T13" fmla="*/ 209 h 536"/>
                <a:gd name="T14" fmla="*/ 358 w 855"/>
                <a:gd name="T15" fmla="*/ 30 h 536"/>
                <a:gd name="T16" fmla="*/ 339 w 855"/>
                <a:gd name="T17" fmla="*/ 0 h 536"/>
                <a:gd name="T18" fmla="*/ 299 w 855"/>
                <a:gd name="T19" fmla="*/ 22 h 536"/>
                <a:gd name="T20" fmla="*/ 216 w 855"/>
                <a:gd name="T21" fmla="*/ 69 h 536"/>
                <a:gd name="T22" fmla="*/ 68 w 855"/>
                <a:gd name="T23" fmla="*/ 181 h 536"/>
                <a:gd name="T24" fmla="*/ 39 w 855"/>
                <a:gd name="T25" fmla="*/ 363 h 536"/>
                <a:gd name="T26" fmla="*/ 0 w 855"/>
                <a:gd name="T27" fmla="*/ 536 h 536"/>
                <a:gd name="T28" fmla="*/ 439 w 855"/>
                <a:gd name="T29" fmla="*/ 536 h 536"/>
                <a:gd name="T30" fmla="*/ 855 w 855"/>
                <a:gd name="T31" fmla="*/ 536 h 536"/>
                <a:gd name="T32" fmla="*/ 839 w 855"/>
                <a:gd name="T33" fmla="*/ 3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5" h="536">
                  <a:moveTo>
                    <a:pt x="839" y="363"/>
                  </a:moveTo>
                  <a:cubicBezTo>
                    <a:pt x="827" y="323"/>
                    <a:pt x="817" y="205"/>
                    <a:pt x="810" y="181"/>
                  </a:cubicBezTo>
                  <a:cubicBezTo>
                    <a:pt x="803" y="156"/>
                    <a:pt x="775" y="93"/>
                    <a:pt x="662" y="69"/>
                  </a:cubicBezTo>
                  <a:cubicBezTo>
                    <a:pt x="596" y="56"/>
                    <a:pt x="581" y="29"/>
                    <a:pt x="577" y="26"/>
                  </a:cubicBezTo>
                  <a:cubicBezTo>
                    <a:pt x="574" y="23"/>
                    <a:pt x="551" y="1"/>
                    <a:pt x="538" y="0"/>
                  </a:cubicBezTo>
                  <a:cubicBezTo>
                    <a:pt x="526" y="0"/>
                    <a:pt x="520" y="30"/>
                    <a:pt x="520" y="30"/>
                  </a:cubicBezTo>
                  <a:cubicBezTo>
                    <a:pt x="520" y="30"/>
                    <a:pt x="472" y="209"/>
                    <a:pt x="443" y="209"/>
                  </a:cubicBezTo>
                  <a:cubicBezTo>
                    <a:pt x="414" y="209"/>
                    <a:pt x="358" y="30"/>
                    <a:pt x="358" y="30"/>
                  </a:cubicBezTo>
                  <a:cubicBezTo>
                    <a:pt x="358" y="30"/>
                    <a:pt x="352" y="0"/>
                    <a:pt x="339" y="0"/>
                  </a:cubicBezTo>
                  <a:cubicBezTo>
                    <a:pt x="327" y="1"/>
                    <a:pt x="309" y="16"/>
                    <a:pt x="299" y="22"/>
                  </a:cubicBezTo>
                  <a:cubicBezTo>
                    <a:pt x="289" y="28"/>
                    <a:pt x="284" y="64"/>
                    <a:pt x="216" y="69"/>
                  </a:cubicBezTo>
                  <a:cubicBezTo>
                    <a:pt x="100" y="78"/>
                    <a:pt x="75" y="156"/>
                    <a:pt x="68" y="181"/>
                  </a:cubicBezTo>
                  <a:cubicBezTo>
                    <a:pt x="61" y="205"/>
                    <a:pt x="61" y="321"/>
                    <a:pt x="39" y="363"/>
                  </a:cubicBezTo>
                  <a:cubicBezTo>
                    <a:pt x="19" y="401"/>
                    <a:pt x="0" y="536"/>
                    <a:pt x="0" y="536"/>
                  </a:cubicBezTo>
                  <a:cubicBezTo>
                    <a:pt x="439" y="536"/>
                    <a:pt x="439" y="536"/>
                    <a:pt x="439" y="536"/>
                  </a:cubicBezTo>
                  <a:cubicBezTo>
                    <a:pt x="855" y="536"/>
                    <a:pt x="855" y="536"/>
                    <a:pt x="855" y="536"/>
                  </a:cubicBezTo>
                  <a:cubicBezTo>
                    <a:pt x="855" y="536"/>
                    <a:pt x="855" y="415"/>
                    <a:pt x="839" y="3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18"/>
            <p:cNvSpPr>
              <a:spLocks/>
            </p:cNvSpPr>
            <p:nvPr/>
          </p:nvSpPr>
          <p:spPr bwMode="auto">
            <a:xfrm>
              <a:off x="4868863" y="4719638"/>
              <a:ext cx="4278313" cy="107950"/>
            </a:xfrm>
            <a:custGeom>
              <a:avLst/>
              <a:gdLst>
                <a:gd name="T0" fmla="*/ 2605 w 2695"/>
                <a:gd name="T1" fmla="*/ 68 h 68"/>
                <a:gd name="T2" fmla="*/ 90 w 2695"/>
                <a:gd name="T3" fmla="*/ 68 h 68"/>
                <a:gd name="T4" fmla="*/ 0 w 2695"/>
                <a:gd name="T5" fmla="*/ 0 h 68"/>
                <a:gd name="T6" fmla="*/ 2695 w 2695"/>
                <a:gd name="T7" fmla="*/ 0 h 68"/>
                <a:gd name="T8" fmla="*/ 2605 w 2695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5" h="68">
                  <a:moveTo>
                    <a:pt x="2605" y="68"/>
                  </a:moveTo>
                  <a:lnTo>
                    <a:pt x="90" y="68"/>
                  </a:lnTo>
                  <a:lnTo>
                    <a:pt x="0" y="0"/>
                  </a:lnTo>
                  <a:lnTo>
                    <a:pt x="2695" y="0"/>
                  </a:lnTo>
                  <a:lnTo>
                    <a:pt x="2605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Rectangle 19"/>
            <p:cNvSpPr>
              <a:spLocks noChangeArrowheads="1"/>
            </p:cNvSpPr>
            <p:nvPr/>
          </p:nvSpPr>
          <p:spPr bwMode="auto">
            <a:xfrm>
              <a:off x="5108575" y="4695826"/>
              <a:ext cx="3798888" cy="1203325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5108575" y="5894388"/>
              <a:ext cx="3798888" cy="87313"/>
            </a:xfrm>
            <a:custGeom>
              <a:avLst/>
              <a:gdLst>
                <a:gd name="T0" fmla="*/ 2305 w 2393"/>
                <a:gd name="T1" fmla="*/ 55 h 55"/>
                <a:gd name="T2" fmla="*/ 88 w 2393"/>
                <a:gd name="T3" fmla="*/ 55 h 55"/>
                <a:gd name="T4" fmla="*/ 0 w 2393"/>
                <a:gd name="T5" fmla="*/ 0 h 55"/>
                <a:gd name="T6" fmla="*/ 2393 w 2393"/>
                <a:gd name="T7" fmla="*/ 0 h 55"/>
                <a:gd name="T8" fmla="*/ 2305 w 2393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3" h="55">
                  <a:moveTo>
                    <a:pt x="2305" y="55"/>
                  </a:moveTo>
                  <a:lnTo>
                    <a:pt x="88" y="55"/>
                  </a:lnTo>
                  <a:lnTo>
                    <a:pt x="0" y="0"/>
                  </a:lnTo>
                  <a:lnTo>
                    <a:pt x="2393" y="0"/>
                  </a:lnTo>
                  <a:lnTo>
                    <a:pt x="2305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Rectangle 21"/>
            <p:cNvSpPr>
              <a:spLocks noChangeArrowheads="1"/>
            </p:cNvSpPr>
            <p:nvPr/>
          </p:nvSpPr>
          <p:spPr bwMode="auto">
            <a:xfrm>
              <a:off x="5384800" y="4878388"/>
              <a:ext cx="3246438" cy="765175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Rectangle 22"/>
            <p:cNvSpPr>
              <a:spLocks noChangeArrowheads="1"/>
            </p:cNvSpPr>
            <p:nvPr/>
          </p:nvSpPr>
          <p:spPr bwMode="auto">
            <a:xfrm>
              <a:off x="4868863" y="4505326"/>
              <a:ext cx="4278313" cy="214313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23"/>
            <p:cNvSpPr>
              <a:spLocks/>
            </p:cNvSpPr>
            <p:nvPr/>
          </p:nvSpPr>
          <p:spPr bwMode="auto">
            <a:xfrm>
              <a:off x="6486525" y="1300163"/>
              <a:ext cx="1012825" cy="1444625"/>
            </a:xfrm>
            <a:custGeom>
              <a:avLst/>
              <a:gdLst>
                <a:gd name="T0" fmla="*/ 269 w 282"/>
                <a:gd name="T1" fmla="*/ 201 h 402"/>
                <a:gd name="T2" fmla="*/ 141 w 282"/>
                <a:gd name="T3" fmla="*/ 402 h 402"/>
                <a:gd name="T4" fmla="*/ 13 w 282"/>
                <a:gd name="T5" fmla="*/ 201 h 402"/>
                <a:gd name="T6" fmla="*/ 141 w 282"/>
                <a:gd name="T7" fmla="*/ 0 h 402"/>
                <a:gd name="T8" fmla="*/ 269 w 282"/>
                <a:gd name="T9" fmla="*/ 2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" h="402">
                  <a:moveTo>
                    <a:pt x="269" y="201"/>
                  </a:moveTo>
                  <a:cubicBezTo>
                    <a:pt x="255" y="317"/>
                    <a:pt x="225" y="402"/>
                    <a:pt x="141" y="402"/>
                  </a:cubicBezTo>
                  <a:cubicBezTo>
                    <a:pt x="59" y="402"/>
                    <a:pt x="26" y="315"/>
                    <a:pt x="13" y="201"/>
                  </a:cubicBezTo>
                  <a:cubicBezTo>
                    <a:pt x="0" y="91"/>
                    <a:pt x="13" y="0"/>
                    <a:pt x="141" y="0"/>
                  </a:cubicBezTo>
                  <a:cubicBezTo>
                    <a:pt x="269" y="0"/>
                    <a:pt x="282" y="91"/>
                    <a:pt x="269" y="2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24"/>
            <p:cNvSpPr>
              <a:spLocks noEditPoints="1"/>
            </p:cNvSpPr>
            <p:nvPr/>
          </p:nvSpPr>
          <p:spPr bwMode="auto">
            <a:xfrm>
              <a:off x="6483350" y="1282701"/>
              <a:ext cx="1023938" cy="1479550"/>
            </a:xfrm>
            <a:custGeom>
              <a:avLst/>
              <a:gdLst>
                <a:gd name="T0" fmla="*/ 142 w 285"/>
                <a:gd name="T1" fmla="*/ 412 h 412"/>
                <a:gd name="T2" fmla="*/ 9 w 285"/>
                <a:gd name="T3" fmla="*/ 207 h 412"/>
                <a:gd name="T4" fmla="*/ 37 w 285"/>
                <a:gd name="T5" fmla="*/ 38 h 412"/>
                <a:gd name="T6" fmla="*/ 142 w 285"/>
                <a:gd name="T7" fmla="*/ 0 h 412"/>
                <a:gd name="T8" fmla="*/ 248 w 285"/>
                <a:gd name="T9" fmla="*/ 38 h 412"/>
                <a:gd name="T10" fmla="*/ 275 w 285"/>
                <a:gd name="T11" fmla="*/ 207 h 412"/>
                <a:gd name="T12" fmla="*/ 142 w 285"/>
                <a:gd name="T13" fmla="*/ 412 h 412"/>
                <a:gd name="T14" fmla="*/ 142 w 285"/>
                <a:gd name="T15" fmla="*/ 10 h 412"/>
                <a:gd name="T16" fmla="*/ 44 w 285"/>
                <a:gd name="T17" fmla="*/ 45 h 412"/>
                <a:gd name="T18" fmla="*/ 19 w 285"/>
                <a:gd name="T19" fmla="*/ 205 h 412"/>
                <a:gd name="T20" fmla="*/ 142 w 285"/>
                <a:gd name="T21" fmla="*/ 402 h 412"/>
                <a:gd name="T22" fmla="*/ 265 w 285"/>
                <a:gd name="T23" fmla="*/ 205 h 412"/>
                <a:gd name="T24" fmla="*/ 240 w 285"/>
                <a:gd name="T25" fmla="*/ 45 h 412"/>
                <a:gd name="T26" fmla="*/ 142 w 285"/>
                <a:gd name="T27" fmla="*/ 1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412">
                  <a:moveTo>
                    <a:pt x="142" y="412"/>
                  </a:moveTo>
                  <a:cubicBezTo>
                    <a:pt x="44" y="412"/>
                    <a:pt x="19" y="295"/>
                    <a:pt x="9" y="207"/>
                  </a:cubicBezTo>
                  <a:cubicBezTo>
                    <a:pt x="2" y="150"/>
                    <a:pt x="0" y="80"/>
                    <a:pt x="37" y="38"/>
                  </a:cubicBezTo>
                  <a:cubicBezTo>
                    <a:pt x="59" y="13"/>
                    <a:pt x="94" y="0"/>
                    <a:pt x="142" y="0"/>
                  </a:cubicBezTo>
                  <a:cubicBezTo>
                    <a:pt x="190" y="0"/>
                    <a:pt x="225" y="13"/>
                    <a:pt x="248" y="38"/>
                  </a:cubicBezTo>
                  <a:cubicBezTo>
                    <a:pt x="285" y="80"/>
                    <a:pt x="282" y="150"/>
                    <a:pt x="275" y="207"/>
                  </a:cubicBezTo>
                  <a:cubicBezTo>
                    <a:pt x="264" y="302"/>
                    <a:pt x="238" y="412"/>
                    <a:pt x="142" y="412"/>
                  </a:cubicBezTo>
                  <a:close/>
                  <a:moveTo>
                    <a:pt x="142" y="10"/>
                  </a:moveTo>
                  <a:cubicBezTo>
                    <a:pt x="97" y="10"/>
                    <a:pt x="65" y="22"/>
                    <a:pt x="44" y="45"/>
                  </a:cubicBezTo>
                  <a:cubicBezTo>
                    <a:pt x="17" y="75"/>
                    <a:pt x="10" y="124"/>
                    <a:pt x="19" y="205"/>
                  </a:cubicBezTo>
                  <a:cubicBezTo>
                    <a:pt x="34" y="339"/>
                    <a:pt x="74" y="402"/>
                    <a:pt x="142" y="402"/>
                  </a:cubicBezTo>
                  <a:cubicBezTo>
                    <a:pt x="211" y="402"/>
                    <a:pt x="249" y="341"/>
                    <a:pt x="265" y="205"/>
                  </a:cubicBezTo>
                  <a:cubicBezTo>
                    <a:pt x="275" y="125"/>
                    <a:pt x="267" y="75"/>
                    <a:pt x="240" y="45"/>
                  </a:cubicBezTo>
                  <a:cubicBezTo>
                    <a:pt x="220" y="22"/>
                    <a:pt x="187" y="10"/>
                    <a:pt x="142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25"/>
            <p:cNvSpPr>
              <a:spLocks/>
            </p:cNvSpPr>
            <p:nvPr/>
          </p:nvSpPr>
          <p:spPr bwMode="auto">
            <a:xfrm>
              <a:off x="6357938" y="1149351"/>
              <a:ext cx="1155700" cy="969963"/>
            </a:xfrm>
            <a:custGeom>
              <a:avLst/>
              <a:gdLst>
                <a:gd name="T0" fmla="*/ 305 w 322"/>
                <a:gd name="T1" fmla="*/ 56 h 270"/>
                <a:gd name="T2" fmla="*/ 251 w 322"/>
                <a:gd name="T3" fmla="*/ 9 h 270"/>
                <a:gd name="T4" fmla="*/ 191 w 322"/>
                <a:gd name="T5" fmla="*/ 0 h 270"/>
                <a:gd name="T6" fmla="*/ 73 w 322"/>
                <a:gd name="T7" fmla="*/ 10 h 270"/>
                <a:gd name="T8" fmla="*/ 0 w 322"/>
                <a:gd name="T9" fmla="*/ 270 h 270"/>
                <a:gd name="T10" fmla="*/ 84 w 322"/>
                <a:gd name="T11" fmla="*/ 152 h 270"/>
                <a:gd name="T12" fmla="*/ 138 w 322"/>
                <a:gd name="T13" fmla="*/ 104 h 270"/>
                <a:gd name="T14" fmla="*/ 189 w 322"/>
                <a:gd name="T15" fmla="*/ 72 h 270"/>
                <a:gd name="T16" fmla="*/ 239 w 322"/>
                <a:gd name="T17" fmla="*/ 56 h 270"/>
                <a:gd name="T18" fmla="*/ 261 w 322"/>
                <a:gd name="T19" fmla="*/ 90 h 270"/>
                <a:gd name="T20" fmla="*/ 322 w 322"/>
                <a:gd name="T21" fmla="*/ 266 h 270"/>
                <a:gd name="T22" fmla="*/ 305 w 322"/>
                <a:gd name="T23" fmla="*/ 5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2" h="270">
                  <a:moveTo>
                    <a:pt x="305" y="56"/>
                  </a:moveTo>
                  <a:cubicBezTo>
                    <a:pt x="251" y="9"/>
                    <a:pt x="251" y="9"/>
                    <a:pt x="251" y="9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25" y="190"/>
                    <a:pt x="84" y="152"/>
                  </a:cubicBezTo>
                  <a:cubicBezTo>
                    <a:pt x="109" y="135"/>
                    <a:pt x="129" y="137"/>
                    <a:pt x="138" y="104"/>
                  </a:cubicBezTo>
                  <a:cubicBezTo>
                    <a:pt x="147" y="69"/>
                    <a:pt x="173" y="91"/>
                    <a:pt x="189" y="72"/>
                  </a:cubicBezTo>
                  <a:cubicBezTo>
                    <a:pt x="206" y="51"/>
                    <a:pt x="224" y="50"/>
                    <a:pt x="239" y="56"/>
                  </a:cubicBezTo>
                  <a:cubicBezTo>
                    <a:pt x="249" y="63"/>
                    <a:pt x="259" y="73"/>
                    <a:pt x="261" y="90"/>
                  </a:cubicBezTo>
                  <a:cubicBezTo>
                    <a:pt x="270" y="161"/>
                    <a:pt x="253" y="192"/>
                    <a:pt x="322" y="266"/>
                  </a:cubicBezTo>
                  <a:lnTo>
                    <a:pt x="30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0" name="male speaker"/>
          <p:cNvGrpSpPr/>
          <p:nvPr/>
        </p:nvGrpSpPr>
        <p:grpSpPr>
          <a:xfrm>
            <a:off x="1645017" y="3066140"/>
            <a:ext cx="2794614" cy="3429000"/>
            <a:chOff x="0" y="801688"/>
            <a:chExt cx="4279900" cy="5251450"/>
          </a:xfrm>
        </p:grpSpPr>
        <p:sp>
          <p:nvSpPr>
            <p:cNvPr id="121" name="Freeform 5"/>
            <p:cNvSpPr>
              <a:spLocks/>
            </p:cNvSpPr>
            <p:nvPr/>
          </p:nvSpPr>
          <p:spPr bwMode="auto">
            <a:xfrm>
              <a:off x="1804988" y="2309813"/>
              <a:ext cx="833438" cy="2133600"/>
            </a:xfrm>
            <a:custGeom>
              <a:avLst/>
              <a:gdLst>
                <a:gd name="T0" fmla="*/ 210 w 232"/>
                <a:gd name="T1" fmla="*/ 594 h 594"/>
                <a:gd name="T2" fmla="*/ 23 w 232"/>
                <a:gd name="T3" fmla="*/ 594 h 594"/>
                <a:gd name="T4" fmla="*/ 0 w 232"/>
                <a:gd name="T5" fmla="*/ 0 h 594"/>
                <a:gd name="T6" fmla="*/ 116 w 232"/>
                <a:gd name="T7" fmla="*/ 44 h 594"/>
                <a:gd name="T8" fmla="*/ 232 w 232"/>
                <a:gd name="T9" fmla="*/ 0 h 594"/>
                <a:gd name="T10" fmla="*/ 210 w 232"/>
                <a:gd name="T11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594">
                  <a:moveTo>
                    <a:pt x="210" y="594"/>
                  </a:moveTo>
                  <a:cubicBezTo>
                    <a:pt x="23" y="594"/>
                    <a:pt x="23" y="594"/>
                    <a:pt x="23" y="59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5" y="45"/>
                    <a:pt x="116" y="44"/>
                  </a:cubicBezTo>
                  <a:cubicBezTo>
                    <a:pt x="198" y="44"/>
                    <a:pt x="232" y="0"/>
                    <a:pt x="232" y="0"/>
                  </a:cubicBezTo>
                  <a:lnTo>
                    <a:pt x="210" y="5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6"/>
            <p:cNvSpPr>
              <a:spLocks noEditPoints="1"/>
            </p:cNvSpPr>
            <p:nvPr/>
          </p:nvSpPr>
          <p:spPr bwMode="auto">
            <a:xfrm>
              <a:off x="1784350" y="2224088"/>
              <a:ext cx="876300" cy="2241550"/>
            </a:xfrm>
            <a:custGeom>
              <a:avLst/>
              <a:gdLst>
                <a:gd name="T0" fmla="*/ 221 w 244"/>
                <a:gd name="T1" fmla="*/ 624 h 624"/>
                <a:gd name="T2" fmla="*/ 23 w 244"/>
                <a:gd name="T3" fmla="*/ 624 h 624"/>
                <a:gd name="T4" fmla="*/ 0 w 244"/>
                <a:gd name="T5" fmla="*/ 0 h 624"/>
                <a:gd name="T6" fmla="*/ 11 w 244"/>
                <a:gd name="T7" fmla="*/ 21 h 624"/>
                <a:gd name="T8" fmla="*/ 120 w 244"/>
                <a:gd name="T9" fmla="*/ 63 h 624"/>
                <a:gd name="T10" fmla="*/ 122 w 244"/>
                <a:gd name="T11" fmla="*/ 63 h 624"/>
                <a:gd name="T12" fmla="*/ 234 w 244"/>
                <a:gd name="T13" fmla="*/ 20 h 624"/>
                <a:gd name="T14" fmla="*/ 244 w 244"/>
                <a:gd name="T15" fmla="*/ 7 h 624"/>
                <a:gd name="T16" fmla="*/ 244 w 244"/>
                <a:gd name="T17" fmla="*/ 24 h 624"/>
                <a:gd name="T18" fmla="*/ 221 w 244"/>
                <a:gd name="T19" fmla="*/ 624 h 624"/>
                <a:gd name="T20" fmla="*/ 34 w 244"/>
                <a:gd name="T21" fmla="*/ 613 h 624"/>
                <a:gd name="T22" fmla="*/ 211 w 244"/>
                <a:gd name="T23" fmla="*/ 613 h 624"/>
                <a:gd name="T24" fmla="*/ 232 w 244"/>
                <a:gd name="T25" fmla="*/ 38 h 624"/>
                <a:gd name="T26" fmla="*/ 122 w 244"/>
                <a:gd name="T27" fmla="*/ 74 h 624"/>
                <a:gd name="T28" fmla="*/ 120 w 244"/>
                <a:gd name="T29" fmla="*/ 74 h 624"/>
                <a:gd name="T30" fmla="*/ 13 w 244"/>
                <a:gd name="T31" fmla="*/ 40 h 624"/>
                <a:gd name="T32" fmla="*/ 34 w 244"/>
                <a:gd name="T33" fmla="*/ 613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4" h="624">
                  <a:moveTo>
                    <a:pt x="221" y="624"/>
                  </a:moveTo>
                  <a:cubicBezTo>
                    <a:pt x="23" y="624"/>
                    <a:pt x="23" y="624"/>
                    <a:pt x="23" y="6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2"/>
                    <a:pt x="35" y="63"/>
                    <a:pt x="120" y="63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200" y="62"/>
                    <a:pt x="233" y="21"/>
                    <a:pt x="234" y="20"/>
                  </a:cubicBezTo>
                  <a:cubicBezTo>
                    <a:pt x="244" y="7"/>
                    <a:pt x="244" y="7"/>
                    <a:pt x="244" y="7"/>
                  </a:cubicBezTo>
                  <a:cubicBezTo>
                    <a:pt x="244" y="24"/>
                    <a:pt x="244" y="24"/>
                    <a:pt x="244" y="24"/>
                  </a:cubicBezTo>
                  <a:lnTo>
                    <a:pt x="221" y="624"/>
                  </a:lnTo>
                  <a:close/>
                  <a:moveTo>
                    <a:pt x="34" y="613"/>
                  </a:moveTo>
                  <a:cubicBezTo>
                    <a:pt x="211" y="613"/>
                    <a:pt x="211" y="613"/>
                    <a:pt x="211" y="613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16" y="51"/>
                    <a:pt x="181" y="73"/>
                    <a:pt x="122" y="74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59" y="74"/>
                    <a:pt x="27" y="54"/>
                    <a:pt x="13" y="40"/>
                  </a:cubicBezTo>
                  <a:lnTo>
                    <a:pt x="34" y="6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7"/>
            <p:cNvSpPr>
              <a:spLocks/>
            </p:cNvSpPr>
            <p:nvPr/>
          </p:nvSpPr>
          <p:spPr bwMode="auto">
            <a:xfrm>
              <a:off x="2014538" y="2784476"/>
              <a:ext cx="415925" cy="207963"/>
            </a:xfrm>
            <a:custGeom>
              <a:avLst/>
              <a:gdLst>
                <a:gd name="T0" fmla="*/ 262 w 262"/>
                <a:gd name="T1" fmla="*/ 0 h 131"/>
                <a:gd name="T2" fmla="*/ 131 w 262"/>
                <a:gd name="T3" fmla="*/ 131 h 131"/>
                <a:gd name="T4" fmla="*/ 0 w 262"/>
                <a:gd name="T5" fmla="*/ 0 h 131"/>
                <a:gd name="T6" fmla="*/ 262 w 262"/>
                <a:gd name="T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" h="131">
                  <a:moveTo>
                    <a:pt x="262" y="0"/>
                  </a:moveTo>
                  <a:lnTo>
                    <a:pt x="131" y="131"/>
                  </a:lnTo>
                  <a:lnTo>
                    <a:pt x="0" y="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8"/>
            <p:cNvSpPr>
              <a:spLocks noEditPoints="1"/>
            </p:cNvSpPr>
            <p:nvPr/>
          </p:nvSpPr>
          <p:spPr bwMode="auto">
            <a:xfrm>
              <a:off x="1971675" y="2744788"/>
              <a:ext cx="501650" cy="287338"/>
            </a:xfrm>
            <a:custGeom>
              <a:avLst/>
              <a:gdLst>
                <a:gd name="T0" fmla="*/ 70 w 140"/>
                <a:gd name="T1" fmla="*/ 80 h 80"/>
                <a:gd name="T2" fmla="*/ 63 w 140"/>
                <a:gd name="T3" fmla="*/ 76 h 80"/>
                <a:gd name="T4" fmla="*/ 4 w 140"/>
                <a:gd name="T5" fmla="*/ 18 h 80"/>
                <a:gd name="T6" fmla="*/ 2 w 140"/>
                <a:gd name="T7" fmla="*/ 7 h 80"/>
                <a:gd name="T8" fmla="*/ 12 w 140"/>
                <a:gd name="T9" fmla="*/ 0 h 80"/>
                <a:gd name="T10" fmla="*/ 128 w 140"/>
                <a:gd name="T11" fmla="*/ 0 h 80"/>
                <a:gd name="T12" fmla="*/ 138 w 140"/>
                <a:gd name="T13" fmla="*/ 7 h 80"/>
                <a:gd name="T14" fmla="*/ 136 w 140"/>
                <a:gd name="T15" fmla="*/ 18 h 80"/>
                <a:gd name="T16" fmla="*/ 78 w 140"/>
                <a:gd name="T17" fmla="*/ 76 h 80"/>
                <a:gd name="T18" fmla="*/ 70 w 140"/>
                <a:gd name="T19" fmla="*/ 80 h 80"/>
                <a:gd name="T20" fmla="*/ 37 w 140"/>
                <a:gd name="T21" fmla="*/ 21 h 80"/>
                <a:gd name="T22" fmla="*/ 70 w 140"/>
                <a:gd name="T23" fmla="*/ 54 h 80"/>
                <a:gd name="T24" fmla="*/ 103 w 140"/>
                <a:gd name="T25" fmla="*/ 21 h 80"/>
                <a:gd name="T26" fmla="*/ 37 w 140"/>
                <a:gd name="T27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0" h="80">
                  <a:moveTo>
                    <a:pt x="70" y="80"/>
                  </a:moveTo>
                  <a:cubicBezTo>
                    <a:pt x="67" y="80"/>
                    <a:pt x="65" y="78"/>
                    <a:pt x="63" y="7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" y="15"/>
                    <a:pt x="0" y="11"/>
                    <a:pt x="2" y="7"/>
                  </a:cubicBezTo>
                  <a:cubicBezTo>
                    <a:pt x="4" y="3"/>
                    <a:pt x="8" y="0"/>
                    <a:pt x="1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3" y="0"/>
                    <a:pt x="137" y="3"/>
                    <a:pt x="138" y="7"/>
                  </a:cubicBezTo>
                  <a:cubicBezTo>
                    <a:pt x="140" y="11"/>
                    <a:pt x="139" y="15"/>
                    <a:pt x="136" y="18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6" y="78"/>
                    <a:pt x="73" y="80"/>
                    <a:pt x="70" y="80"/>
                  </a:cubicBezTo>
                  <a:close/>
                  <a:moveTo>
                    <a:pt x="37" y="21"/>
                  </a:moveTo>
                  <a:cubicBezTo>
                    <a:pt x="70" y="54"/>
                    <a:pt x="70" y="54"/>
                    <a:pt x="70" y="54"/>
                  </a:cubicBezTo>
                  <a:cubicBezTo>
                    <a:pt x="103" y="21"/>
                    <a:pt x="103" y="21"/>
                    <a:pt x="103" y="21"/>
                  </a:cubicBezTo>
                  <a:lnTo>
                    <a:pt x="3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9"/>
            <p:cNvSpPr>
              <a:spLocks/>
            </p:cNvSpPr>
            <p:nvPr/>
          </p:nvSpPr>
          <p:spPr bwMode="auto">
            <a:xfrm>
              <a:off x="2046288" y="2952751"/>
              <a:ext cx="355600" cy="1797050"/>
            </a:xfrm>
            <a:custGeom>
              <a:avLst/>
              <a:gdLst>
                <a:gd name="T0" fmla="*/ 158 w 224"/>
                <a:gd name="T1" fmla="*/ 0 h 1132"/>
                <a:gd name="T2" fmla="*/ 66 w 224"/>
                <a:gd name="T3" fmla="*/ 0 h 1132"/>
                <a:gd name="T4" fmla="*/ 0 w 224"/>
                <a:gd name="T5" fmla="*/ 1009 h 1132"/>
                <a:gd name="T6" fmla="*/ 0 w 224"/>
                <a:gd name="T7" fmla="*/ 1009 h 1132"/>
                <a:gd name="T8" fmla="*/ 111 w 224"/>
                <a:gd name="T9" fmla="*/ 1132 h 1132"/>
                <a:gd name="T10" fmla="*/ 224 w 224"/>
                <a:gd name="T11" fmla="*/ 1009 h 1132"/>
                <a:gd name="T12" fmla="*/ 224 w 224"/>
                <a:gd name="T13" fmla="*/ 1009 h 1132"/>
                <a:gd name="T14" fmla="*/ 158 w 224"/>
                <a:gd name="T15" fmla="*/ 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1132">
                  <a:moveTo>
                    <a:pt x="158" y="0"/>
                  </a:moveTo>
                  <a:lnTo>
                    <a:pt x="66" y="0"/>
                  </a:lnTo>
                  <a:lnTo>
                    <a:pt x="0" y="1009"/>
                  </a:lnTo>
                  <a:lnTo>
                    <a:pt x="0" y="1009"/>
                  </a:lnTo>
                  <a:lnTo>
                    <a:pt x="111" y="1132"/>
                  </a:lnTo>
                  <a:lnTo>
                    <a:pt x="224" y="1009"/>
                  </a:lnTo>
                  <a:lnTo>
                    <a:pt x="224" y="1009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Freeform 10"/>
            <p:cNvSpPr>
              <a:spLocks noEditPoints="1"/>
            </p:cNvSpPr>
            <p:nvPr/>
          </p:nvSpPr>
          <p:spPr bwMode="auto">
            <a:xfrm>
              <a:off x="2009775" y="2921001"/>
              <a:ext cx="423863" cy="1860550"/>
            </a:xfrm>
            <a:custGeom>
              <a:avLst/>
              <a:gdLst>
                <a:gd name="T0" fmla="*/ 59 w 118"/>
                <a:gd name="T1" fmla="*/ 518 h 518"/>
                <a:gd name="T2" fmla="*/ 52 w 118"/>
                <a:gd name="T3" fmla="*/ 515 h 518"/>
                <a:gd name="T4" fmla="*/ 3 w 118"/>
                <a:gd name="T5" fmla="*/ 461 h 518"/>
                <a:gd name="T6" fmla="*/ 0 w 118"/>
                <a:gd name="T7" fmla="*/ 455 h 518"/>
                <a:gd name="T8" fmla="*/ 29 w 118"/>
                <a:gd name="T9" fmla="*/ 8 h 518"/>
                <a:gd name="T10" fmla="*/ 39 w 118"/>
                <a:gd name="T11" fmla="*/ 0 h 518"/>
                <a:gd name="T12" fmla="*/ 80 w 118"/>
                <a:gd name="T13" fmla="*/ 0 h 518"/>
                <a:gd name="T14" fmla="*/ 89 w 118"/>
                <a:gd name="T15" fmla="*/ 8 h 518"/>
                <a:gd name="T16" fmla="*/ 118 w 118"/>
                <a:gd name="T17" fmla="*/ 455 h 518"/>
                <a:gd name="T18" fmla="*/ 116 w 118"/>
                <a:gd name="T19" fmla="*/ 462 h 518"/>
                <a:gd name="T20" fmla="*/ 115 w 118"/>
                <a:gd name="T21" fmla="*/ 462 h 518"/>
                <a:gd name="T22" fmla="*/ 66 w 118"/>
                <a:gd name="T23" fmla="*/ 515 h 518"/>
                <a:gd name="T24" fmla="*/ 59 w 118"/>
                <a:gd name="T25" fmla="*/ 518 h 518"/>
                <a:gd name="T26" fmla="*/ 19 w 118"/>
                <a:gd name="T27" fmla="*/ 452 h 518"/>
                <a:gd name="T28" fmla="*/ 59 w 118"/>
                <a:gd name="T29" fmla="*/ 495 h 518"/>
                <a:gd name="T30" fmla="*/ 99 w 118"/>
                <a:gd name="T31" fmla="*/ 452 h 518"/>
                <a:gd name="T32" fmla="*/ 71 w 118"/>
                <a:gd name="T33" fmla="*/ 18 h 518"/>
                <a:gd name="T34" fmla="*/ 47 w 118"/>
                <a:gd name="T35" fmla="*/ 18 h 518"/>
                <a:gd name="T36" fmla="*/ 19 w 118"/>
                <a:gd name="T37" fmla="*/ 452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" h="518">
                  <a:moveTo>
                    <a:pt x="59" y="518"/>
                  </a:moveTo>
                  <a:cubicBezTo>
                    <a:pt x="57" y="518"/>
                    <a:pt x="54" y="517"/>
                    <a:pt x="52" y="515"/>
                  </a:cubicBezTo>
                  <a:cubicBezTo>
                    <a:pt x="3" y="461"/>
                    <a:pt x="3" y="461"/>
                    <a:pt x="3" y="461"/>
                  </a:cubicBezTo>
                  <a:cubicBezTo>
                    <a:pt x="1" y="460"/>
                    <a:pt x="0" y="457"/>
                    <a:pt x="0" y="455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30" y="4"/>
                    <a:pt x="34" y="0"/>
                    <a:pt x="39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89" y="4"/>
                    <a:pt x="89" y="8"/>
                  </a:cubicBezTo>
                  <a:cubicBezTo>
                    <a:pt x="118" y="455"/>
                    <a:pt x="118" y="455"/>
                    <a:pt x="118" y="455"/>
                  </a:cubicBezTo>
                  <a:cubicBezTo>
                    <a:pt x="118" y="457"/>
                    <a:pt x="117" y="460"/>
                    <a:pt x="116" y="462"/>
                  </a:cubicBezTo>
                  <a:cubicBezTo>
                    <a:pt x="115" y="462"/>
                    <a:pt x="115" y="462"/>
                    <a:pt x="115" y="462"/>
                  </a:cubicBezTo>
                  <a:cubicBezTo>
                    <a:pt x="66" y="515"/>
                    <a:pt x="66" y="515"/>
                    <a:pt x="66" y="515"/>
                  </a:cubicBezTo>
                  <a:cubicBezTo>
                    <a:pt x="64" y="517"/>
                    <a:pt x="62" y="518"/>
                    <a:pt x="59" y="518"/>
                  </a:cubicBezTo>
                  <a:close/>
                  <a:moveTo>
                    <a:pt x="19" y="452"/>
                  </a:moveTo>
                  <a:cubicBezTo>
                    <a:pt x="59" y="495"/>
                    <a:pt x="59" y="495"/>
                    <a:pt x="59" y="495"/>
                  </a:cubicBezTo>
                  <a:cubicBezTo>
                    <a:pt x="99" y="452"/>
                    <a:pt x="99" y="452"/>
                    <a:pt x="99" y="452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47" y="18"/>
                    <a:pt x="47" y="18"/>
                    <a:pt x="47" y="18"/>
                  </a:cubicBezTo>
                  <a:lnTo>
                    <a:pt x="19" y="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Freeform 26"/>
            <p:cNvSpPr>
              <a:spLocks/>
            </p:cNvSpPr>
            <p:nvPr/>
          </p:nvSpPr>
          <p:spPr bwMode="auto">
            <a:xfrm>
              <a:off x="265113" y="2511426"/>
              <a:ext cx="3716338" cy="2276475"/>
            </a:xfrm>
            <a:custGeom>
              <a:avLst/>
              <a:gdLst>
                <a:gd name="T0" fmla="*/ 1016 w 1035"/>
                <a:gd name="T1" fmla="*/ 425 h 634"/>
                <a:gd name="T2" fmla="*/ 981 w 1035"/>
                <a:gd name="T3" fmla="*/ 207 h 634"/>
                <a:gd name="T4" fmla="*/ 814 w 1035"/>
                <a:gd name="T5" fmla="*/ 65 h 634"/>
                <a:gd name="T6" fmla="*/ 742 w 1035"/>
                <a:gd name="T7" fmla="*/ 43 h 634"/>
                <a:gd name="T8" fmla="*/ 676 w 1035"/>
                <a:gd name="T9" fmla="*/ 4 h 634"/>
                <a:gd name="T10" fmla="*/ 635 w 1035"/>
                <a:gd name="T11" fmla="*/ 27 h 634"/>
                <a:gd name="T12" fmla="*/ 543 w 1035"/>
                <a:gd name="T13" fmla="*/ 525 h 634"/>
                <a:gd name="T14" fmla="*/ 442 w 1035"/>
                <a:gd name="T15" fmla="*/ 27 h 634"/>
                <a:gd name="T16" fmla="*/ 413 w 1035"/>
                <a:gd name="T17" fmla="*/ 5 h 634"/>
                <a:gd name="T18" fmla="*/ 349 w 1035"/>
                <a:gd name="T19" fmla="*/ 25 h 634"/>
                <a:gd name="T20" fmla="*/ 272 w 1035"/>
                <a:gd name="T21" fmla="*/ 74 h 634"/>
                <a:gd name="T22" fmla="*/ 96 w 1035"/>
                <a:gd name="T23" fmla="*/ 207 h 634"/>
                <a:gd name="T24" fmla="*/ 61 w 1035"/>
                <a:gd name="T25" fmla="*/ 425 h 634"/>
                <a:gd name="T26" fmla="*/ 0 w 1035"/>
                <a:gd name="T27" fmla="*/ 631 h 634"/>
                <a:gd name="T28" fmla="*/ 538 w 1035"/>
                <a:gd name="T29" fmla="*/ 631 h 634"/>
                <a:gd name="T30" fmla="*/ 1013 w 1035"/>
                <a:gd name="T31" fmla="*/ 634 h 634"/>
                <a:gd name="T32" fmla="*/ 1016 w 1035"/>
                <a:gd name="T33" fmla="*/ 42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5" h="634">
                  <a:moveTo>
                    <a:pt x="1016" y="425"/>
                  </a:moveTo>
                  <a:cubicBezTo>
                    <a:pt x="1001" y="376"/>
                    <a:pt x="989" y="236"/>
                    <a:pt x="981" y="207"/>
                  </a:cubicBezTo>
                  <a:cubicBezTo>
                    <a:pt x="973" y="178"/>
                    <a:pt x="950" y="93"/>
                    <a:pt x="814" y="65"/>
                  </a:cubicBezTo>
                  <a:cubicBezTo>
                    <a:pt x="790" y="60"/>
                    <a:pt x="764" y="54"/>
                    <a:pt x="742" y="43"/>
                  </a:cubicBezTo>
                  <a:cubicBezTo>
                    <a:pt x="726" y="35"/>
                    <a:pt x="695" y="4"/>
                    <a:pt x="676" y="4"/>
                  </a:cubicBezTo>
                  <a:cubicBezTo>
                    <a:pt x="652" y="4"/>
                    <a:pt x="643" y="0"/>
                    <a:pt x="635" y="27"/>
                  </a:cubicBezTo>
                  <a:cubicBezTo>
                    <a:pt x="618" y="78"/>
                    <a:pt x="617" y="525"/>
                    <a:pt x="543" y="525"/>
                  </a:cubicBezTo>
                  <a:cubicBezTo>
                    <a:pt x="474" y="525"/>
                    <a:pt x="453" y="50"/>
                    <a:pt x="442" y="27"/>
                  </a:cubicBezTo>
                  <a:cubicBezTo>
                    <a:pt x="432" y="5"/>
                    <a:pt x="428" y="4"/>
                    <a:pt x="413" y="5"/>
                  </a:cubicBezTo>
                  <a:cubicBezTo>
                    <a:pt x="381" y="6"/>
                    <a:pt x="369" y="4"/>
                    <a:pt x="349" y="25"/>
                  </a:cubicBezTo>
                  <a:cubicBezTo>
                    <a:pt x="329" y="45"/>
                    <a:pt x="300" y="72"/>
                    <a:pt x="272" y="74"/>
                  </a:cubicBezTo>
                  <a:cubicBezTo>
                    <a:pt x="134" y="84"/>
                    <a:pt x="104" y="178"/>
                    <a:pt x="96" y="207"/>
                  </a:cubicBezTo>
                  <a:cubicBezTo>
                    <a:pt x="88" y="236"/>
                    <a:pt x="87" y="375"/>
                    <a:pt x="61" y="425"/>
                  </a:cubicBezTo>
                  <a:cubicBezTo>
                    <a:pt x="37" y="470"/>
                    <a:pt x="0" y="631"/>
                    <a:pt x="0" y="631"/>
                  </a:cubicBezTo>
                  <a:cubicBezTo>
                    <a:pt x="538" y="631"/>
                    <a:pt x="538" y="631"/>
                    <a:pt x="538" y="631"/>
                  </a:cubicBezTo>
                  <a:cubicBezTo>
                    <a:pt x="1013" y="634"/>
                    <a:pt x="1013" y="634"/>
                    <a:pt x="1013" y="634"/>
                  </a:cubicBezTo>
                  <a:cubicBezTo>
                    <a:pt x="1013" y="634"/>
                    <a:pt x="1035" y="487"/>
                    <a:pt x="1016" y="4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Freeform 31"/>
            <p:cNvSpPr>
              <a:spLocks/>
            </p:cNvSpPr>
            <p:nvPr/>
          </p:nvSpPr>
          <p:spPr bwMode="auto">
            <a:xfrm>
              <a:off x="0" y="4787901"/>
              <a:ext cx="4279900" cy="107950"/>
            </a:xfrm>
            <a:custGeom>
              <a:avLst/>
              <a:gdLst>
                <a:gd name="T0" fmla="*/ 2607 w 2696"/>
                <a:gd name="T1" fmla="*/ 68 h 68"/>
                <a:gd name="T2" fmla="*/ 90 w 2696"/>
                <a:gd name="T3" fmla="*/ 68 h 68"/>
                <a:gd name="T4" fmla="*/ 0 w 2696"/>
                <a:gd name="T5" fmla="*/ 0 h 68"/>
                <a:gd name="T6" fmla="*/ 2696 w 2696"/>
                <a:gd name="T7" fmla="*/ 0 h 68"/>
                <a:gd name="T8" fmla="*/ 2607 w 2696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6" h="68">
                  <a:moveTo>
                    <a:pt x="2607" y="68"/>
                  </a:moveTo>
                  <a:lnTo>
                    <a:pt x="90" y="68"/>
                  </a:lnTo>
                  <a:lnTo>
                    <a:pt x="0" y="0"/>
                  </a:lnTo>
                  <a:lnTo>
                    <a:pt x="2696" y="0"/>
                  </a:lnTo>
                  <a:lnTo>
                    <a:pt x="260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Rectangle 32"/>
            <p:cNvSpPr>
              <a:spLocks noChangeArrowheads="1"/>
            </p:cNvSpPr>
            <p:nvPr/>
          </p:nvSpPr>
          <p:spPr bwMode="auto">
            <a:xfrm>
              <a:off x="239713" y="4767263"/>
              <a:ext cx="3802063" cy="1203325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33"/>
            <p:cNvSpPr>
              <a:spLocks/>
            </p:cNvSpPr>
            <p:nvPr/>
          </p:nvSpPr>
          <p:spPr bwMode="auto">
            <a:xfrm>
              <a:off x="239713" y="5967413"/>
              <a:ext cx="3802063" cy="85725"/>
            </a:xfrm>
            <a:custGeom>
              <a:avLst/>
              <a:gdLst>
                <a:gd name="T0" fmla="*/ 2305 w 2395"/>
                <a:gd name="T1" fmla="*/ 54 h 54"/>
                <a:gd name="T2" fmla="*/ 91 w 2395"/>
                <a:gd name="T3" fmla="*/ 54 h 54"/>
                <a:gd name="T4" fmla="*/ 0 w 2395"/>
                <a:gd name="T5" fmla="*/ 0 h 54"/>
                <a:gd name="T6" fmla="*/ 2395 w 2395"/>
                <a:gd name="T7" fmla="*/ 0 h 54"/>
                <a:gd name="T8" fmla="*/ 2305 w 2395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5" h="54">
                  <a:moveTo>
                    <a:pt x="2305" y="54"/>
                  </a:moveTo>
                  <a:lnTo>
                    <a:pt x="91" y="54"/>
                  </a:lnTo>
                  <a:lnTo>
                    <a:pt x="0" y="0"/>
                  </a:lnTo>
                  <a:lnTo>
                    <a:pt x="2395" y="0"/>
                  </a:lnTo>
                  <a:lnTo>
                    <a:pt x="230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Rectangle 34"/>
            <p:cNvSpPr>
              <a:spLocks noChangeArrowheads="1"/>
            </p:cNvSpPr>
            <p:nvPr/>
          </p:nvSpPr>
          <p:spPr bwMode="auto">
            <a:xfrm>
              <a:off x="517525" y="4946651"/>
              <a:ext cx="3248025" cy="765175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Rectangle 35"/>
            <p:cNvSpPr>
              <a:spLocks noChangeArrowheads="1"/>
            </p:cNvSpPr>
            <p:nvPr/>
          </p:nvSpPr>
          <p:spPr bwMode="auto">
            <a:xfrm>
              <a:off x="0" y="4576763"/>
              <a:ext cx="4279900" cy="211138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36"/>
            <p:cNvSpPr>
              <a:spLocks/>
            </p:cNvSpPr>
            <p:nvPr/>
          </p:nvSpPr>
          <p:spPr bwMode="auto">
            <a:xfrm>
              <a:off x="1562100" y="1038226"/>
              <a:ext cx="1295400" cy="1616075"/>
            </a:xfrm>
            <a:custGeom>
              <a:avLst/>
              <a:gdLst>
                <a:gd name="T0" fmla="*/ 346 w 361"/>
                <a:gd name="T1" fmla="*/ 225 h 450"/>
                <a:gd name="T2" fmla="*/ 296 w 361"/>
                <a:gd name="T3" fmla="*/ 372 h 450"/>
                <a:gd name="T4" fmla="*/ 180 w 361"/>
                <a:gd name="T5" fmla="*/ 450 h 450"/>
                <a:gd name="T6" fmla="*/ 73 w 361"/>
                <a:gd name="T7" fmla="*/ 377 h 450"/>
                <a:gd name="T8" fmla="*/ 14 w 361"/>
                <a:gd name="T9" fmla="*/ 225 h 450"/>
                <a:gd name="T10" fmla="*/ 180 w 361"/>
                <a:gd name="T11" fmla="*/ 0 h 450"/>
                <a:gd name="T12" fmla="*/ 346 w 361"/>
                <a:gd name="T13" fmla="*/ 22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" h="450">
                  <a:moveTo>
                    <a:pt x="346" y="225"/>
                  </a:moveTo>
                  <a:cubicBezTo>
                    <a:pt x="339" y="284"/>
                    <a:pt x="320" y="333"/>
                    <a:pt x="296" y="372"/>
                  </a:cubicBezTo>
                  <a:cubicBezTo>
                    <a:pt x="267" y="418"/>
                    <a:pt x="231" y="450"/>
                    <a:pt x="180" y="450"/>
                  </a:cubicBezTo>
                  <a:cubicBezTo>
                    <a:pt x="131" y="450"/>
                    <a:pt x="101" y="422"/>
                    <a:pt x="73" y="377"/>
                  </a:cubicBezTo>
                  <a:cubicBezTo>
                    <a:pt x="48" y="337"/>
                    <a:pt x="21" y="284"/>
                    <a:pt x="14" y="225"/>
                  </a:cubicBezTo>
                  <a:cubicBezTo>
                    <a:pt x="0" y="101"/>
                    <a:pt x="37" y="0"/>
                    <a:pt x="180" y="0"/>
                  </a:cubicBezTo>
                  <a:cubicBezTo>
                    <a:pt x="324" y="0"/>
                    <a:pt x="361" y="101"/>
                    <a:pt x="346" y="2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37"/>
            <p:cNvSpPr>
              <a:spLocks noEditPoints="1"/>
            </p:cNvSpPr>
            <p:nvPr/>
          </p:nvSpPr>
          <p:spPr bwMode="auto">
            <a:xfrm>
              <a:off x="1562100" y="1016001"/>
              <a:ext cx="1295400" cy="1657350"/>
            </a:xfrm>
            <a:custGeom>
              <a:avLst/>
              <a:gdLst>
                <a:gd name="T0" fmla="*/ 180 w 361"/>
                <a:gd name="T1" fmla="*/ 461 h 461"/>
                <a:gd name="T2" fmla="*/ 68 w 361"/>
                <a:gd name="T3" fmla="*/ 386 h 461"/>
                <a:gd name="T4" fmla="*/ 9 w 361"/>
                <a:gd name="T5" fmla="*/ 231 h 461"/>
                <a:gd name="T6" fmla="*/ 48 w 361"/>
                <a:gd name="T7" fmla="*/ 50 h 461"/>
                <a:gd name="T8" fmla="*/ 180 w 361"/>
                <a:gd name="T9" fmla="*/ 0 h 461"/>
                <a:gd name="T10" fmla="*/ 313 w 361"/>
                <a:gd name="T11" fmla="*/ 50 h 461"/>
                <a:gd name="T12" fmla="*/ 352 w 361"/>
                <a:gd name="T13" fmla="*/ 231 h 461"/>
                <a:gd name="T14" fmla="*/ 300 w 361"/>
                <a:gd name="T15" fmla="*/ 381 h 461"/>
                <a:gd name="T16" fmla="*/ 180 w 361"/>
                <a:gd name="T17" fmla="*/ 461 h 461"/>
                <a:gd name="T18" fmla="*/ 180 w 361"/>
                <a:gd name="T19" fmla="*/ 11 h 461"/>
                <a:gd name="T20" fmla="*/ 56 w 361"/>
                <a:gd name="T21" fmla="*/ 58 h 461"/>
                <a:gd name="T22" fmla="*/ 20 w 361"/>
                <a:gd name="T23" fmla="*/ 230 h 461"/>
                <a:gd name="T24" fmla="*/ 78 w 361"/>
                <a:gd name="T25" fmla="*/ 380 h 461"/>
                <a:gd name="T26" fmla="*/ 180 w 361"/>
                <a:gd name="T27" fmla="*/ 450 h 461"/>
                <a:gd name="T28" fmla="*/ 291 w 361"/>
                <a:gd name="T29" fmla="*/ 375 h 461"/>
                <a:gd name="T30" fmla="*/ 341 w 361"/>
                <a:gd name="T31" fmla="*/ 230 h 461"/>
                <a:gd name="T32" fmla="*/ 305 w 361"/>
                <a:gd name="T33" fmla="*/ 58 h 461"/>
                <a:gd name="T34" fmla="*/ 180 w 361"/>
                <a:gd name="T35" fmla="*/ 1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1" h="461">
                  <a:moveTo>
                    <a:pt x="180" y="461"/>
                  </a:moveTo>
                  <a:cubicBezTo>
                    <a:pt x="124" y="461"/>
                    <a:pt x="93" y="425"/>
                    <a:pt x="68" y="386"/>
                  </a:cubicBezTo>
                  <a:cubicBezTo>
                    <a:pt x="35" y="333"/>
                    <a:pt x="15" y="281"/>
                    <a:pt x="9" y="231"/>
                  </a:cubicBezTo>
                  <a:cubicBezTo>
                    <a:pt x="0" y="150"/>
                    <a:pt x="13" y="89"/>
                    <a:pt x="48" y="50"/>
                  </a:cubicBezTo>
                  <a:cubicBezTo>
                    <a:pt x="77" y="17"/>
                    <a:pt x="122" y="0"/>
                    <a:pt x="180" y="0"/>
                  </a:cubicBezTo>
                  <a:cubicBezTo>
                    <a:pt x="239" y="0"/>
                    <a:pt x="284" y="17"/>
                    <a:pt x="313" y="50"/>
                  </a:cubicBezTo>
                  <a:cubicBezTo>
                    <a:pt x="348" y="90"/>
                    <a:pt x="361" y="151"/>
                    <a:pt x="352" y="231"/>
                  </a:cubicBezTo>
                  <a:cubicBezTo>
                    <a:pt x="345" y="285"/>
                    <a:pt x="328" y="336"/>
                    <a:pt x="300" y="381"/>
                  </a:cubicBezTo>
                  <a:cubicBezTo>
                    <a:pt x="267" y="435"/>
                    <a:pt x="228" y="461"/>
                    <a:pt x="180" y="461"/>
                  </a:cubicBezTo>
                  <a:close/>
                  <a:moveTo>
                    <a:pt x="180" y="11"/>
                  </a:moveTo>
                  <a:cubicBezTo>
                    <a:pt x="125" y="11"/>
                    <a:pt x="83" y="27"/>
                    <a:pt x="56" y="58"/>
                  </a:cubicBezTo>
                  <a:cubicBezTo>
                    <a:pt x="23" y="94"/>
                    <a:pt x="11" y="152"/>
                    <a:pt x="20" y="230"/>
                  </a:cubicBezTo>
                  <a:cubicBezTo>
                    <a:pt x="26" y="278"/>
                    <a:pt x="45" y="329"/>
                    <a:pt x="78" y="380"/>
                  </a:cubicBezTo>
                  <a:cubicBezTo>
                    <a:pt x="104" y="422"/>
                    <a:pt x="132" y="450"/>
                    <a:pt x="180" y="450"/>
                  </a:cubicBezTo>
                  <a:cubicBezTo>
                    <a:pt x="224" y="450"/>
                    <a:pt x="260" y="425"/>
                    <a:pt x="291" y="375"/>
                  </a:cubicBezTo>
                  <a:cubicBezTo>
                    <a:pt x="318" y="331"/>
                    <a:pt x="334" y="283"/>
                    <a:pt x="341" y="230"/>
                  </a:cubicBezTo>
                  <a:cubicBezTo>
                    <a:pt x="350" y="153"/>
                    <a:pt x="338" y="95"/>
                    <a:pt x="305" y="58"/>
                  </a:cubicBezTo>
                  <a:cubicBezTo>
                    <a:pt x="278" y="27"/>
                    <a:pt x="236" y="11"/>
                    <a:pt x="18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38"/>
            <p:cNvSpPr>
              <a:spLocks/>
            </p:cNvSpPr>
            <p:nvPr/>
          </p:nvSpPr>
          <p:spPr bwMode="auto">
            <a:xfrm>
              <a:off x="2749550" y="1558926"/>
              <a:ext cx="269875" cy="503238"/>
            </a:xfrm>
            <a:custGeom>
              <a:avLst/>
              <a:gdLst>
                <a:gd name="T0" fmla="*/ 8 w 75"/>
                <a:gd name="T1" fmla="*/ 26 h 140"/>
                <a:gd name="T2" fmla="*/ 45 w 75"/>
                <a:gd name="T3" fmla="*/ 6 h 140"/>
                <a:gd name="T4" fmla="*/ 42 w 75"/>
                <a:gd name="T5" fmla="*/ 73 h 140"/>
                <a:gd name="T6" fmla="*/ 31 w 75"/>
                <a:gd name="T7" fmla="*/ 102 h 140"/>
                <a:gd name="T8" fmla="*/ 22 w 75"/>
                <a:gd name="T9" fmla="*/ 133 h 140"/>
                <a:gd name="T10" fmla="*/ 0 w 75"/>
                <a:gd name="T11" fmla="*/ 12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40">
                  <a:moveTo>
                    <a:pt x="8" y="26"/>
                  </a:moveTo>
                  <a:cubicBezTo>
                    <a:pt x="9" y="10"/>
                    <a:pt x="27" y="0"/>
                    <a:pt x="45" y="6"/>
                  </a:cubicBezTo>
                  <a:cubicBezTo>
                    <a:pt x="75" y="14"/>
                    <a:pt x="54" y="50"/>
                    <a:pt x="42" y="73"/>
                  </a:cubicBezTo>
                  <a:cubicBezTo>
                    <a:pt x="37" y="82"/>
                    <a:pt x="33" y="92"/>
                    <a:pt x="31" y="102"/>
                  </a:cubicBezTo>
                  <a:cubicBezTo>
                    <a:pt x="29" y="111"/>
                    <a:pt x="31" y="123"/>
                    <a:pt x="22" y="133"/>
                  </a:cubicBezTo>
                  <a:cubicBezTo>
                    <a:pt x="15" y="140"/>
                    <a:pt x="6" y="135"/>
                    <a:pt x="0" y="12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Freeform 39"/>
            <p:cNvSpPr>
              <a:spLocks/>
            </p:cNvSpPr>
            <p:nvPr/>
          </p:nvSpPr>
          <p:spPr bwMode="auto">
            <a:xfrm>
              <a:off x="2728913" y="1547813"/>
              <a:ext cx="276225" cy="520700"/>
            </a:xfrm>
            <a:custGeom>
              <a:avLst/>
              <a:gdLst>
                <a:gd name="T0" fmla="*/ 20 w 77"/>
                <a:gd name="T1" fmla="*/ 145 h 145"/>
                <a:gd name="T2" fmla="*/ 2 w 77"/>
                <a:gd name="T3" fmla="*/ 136 h 145"/>
                <a:gd name="T4" fmla="*/ 3 w 77"/>
                <a:gd name="T5" fmla="*/ 128 h 145"/>
                <a:gd name="T6" fmla="*/ 10 w 77"/>
                <a:gd name="T7" fmla="*/ 129 h 145"/>
                <a:gd name="T8" fmla="*/ 20 w 77"/>
                <a:gd name="T9" fmla="*/ 134 h 145"/>
                <a:gd name="T10" fmla="*/ 20 w 77"/>
                <a:gd name="T11" fmla="*/ 134 h 145"/>
                <a:gd name="T12" fmla="*/ 23 w 77"/>
                <a:gd name="T13" fmla="*/ 133 h 145"/>
                <a:gd name="T14" fmla="*/ 30 w 77"/>
                <a:gd name="T15" fmla="*/ 113 h 145"/>
                <a:gd name="T16" fmla="*/ 32 w 77"/>
                <a:gd name="T17" fmla="*/ 103 h 145"/>
                <a:gd name="T18" fmla="*/ 43 w 77"/>
                <a:gd name="T19" fmla="*/ 73 h 145"/>
                <a:gd name="T20" fmla="*/ 46 w 77"/>
                <a:gd name="T21" fmla="*/ 69 h 145"/>
                <a:gd name="T22" fmla="*/ 60 w 77"/>
                <a:gd name="T23" fmla="*/ 22 h 145"/>
                <a:gd name="T24" fmla="*/ 50 w 77"/>
                <a:gd name="T25" fmla="*/ 14 h 145"/>
                <a:gd name="T26" fmla="*/ 27 w 77"/>
                <a:gd name="T27" fmla="*/ 17 h 145"/>
                <a:gd name="T28" fmla="*/ 19 w 77"/>
                <a:gd name="T29" fmla="*/ 29 h 145"/>
                <a:gd name="T30" fmla="*/ 13 w 77"/>
                <a:gd name="T31" fmla="*/ 34 h 145"/>
                <a:gd name="T32" fmla="*/ 8 w 77"/>
                <a:gd name="T33" fmla="*/ 28 h 145"/>
                <a:gd name="T34" fmla="*/ 21 w 77"/>
                <a:gd name="T35" fmla="*/ 8 h 145"/>
                <a:gd name="T36" fmla="*/ 53 w 77"/>
                <a:gd name="T37" fmla="*/ 3 h 145"/>
                <a:gd name="T38" fmla="*/ 70 w 77"/>
                <a:gd name="T39" fmla="*/ 17 h 145"/>
                <a:gd name="T40" fmla="*/ 56 w 77"/>
                <a:gd name="T41" fmla="*/ 74 h 145"/>
                <a:gd name="T42" fmla="*/ 53 w 77"/>
                <a:gd name="T43" fmla="*/ 78 h 145"/>
                <a:gd name="T44" fmla="*/ 42 w 77"/>
                <a:gd name="T45" fmla="*/ 106 h 145"/>
                <a:gd name="T46" fmla="*/ 41 w 77"/>
                <a:gd name="T47" fmla="*/ 114 h 145"/>
                <a:gd name="T48" fmla="*/ 32 w 77"/>
                <a:gd name="T49" fmla="*/ 140 h 145"/>
                <a:gd name="T50" fmla="*/ 20 w 77"/>
                <a:gd name="T51" fmla="*/ 145 h 145"/>
                <a:gd name="T52" fmla="*/ 20 w 77"/>
                <a:gd name="T5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45">
                  <a:moveTo>
                    <a:pt x="20" y="145"/>
                  </a:moveTo>
                  <a:cubicBezTo>
                    <a:pt x="12" y="145"/>
                    <a:pt x="5" y="139"/>
                    <a:pt x="2" y="136"/>
                  </a:cubicBezTo>
                  <a:cubicBezTo>
                    <a:pt x="0" y="134"/>
                    <a:pt x="0" y="130"/>
                    <a:pt x="3" y="128"/>
                  </a:cubicBezTo>
                  <a:cubicBezTo>
                    <a:pt x="5" y="126"/>
                    <a:pt x="8" y="126"/>
                    <a:pt x="10" y="129"/>
                  </a:cubicBezTo>
                  <a:cubicBezTo>
                    <a:pt x="14" y="132"/>
                    <a:pt x="17" y="134"/>
                    <a:pt x="20" y="134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21" y="134"/>
                    <a:pt x="22" y="134"/>
                    <a:pt x="23" y="133"/>
                  </a:cubicBezTo>
                  <a:cubicBezTo>
                    <a:pt x="29" y="127"/>
                    <a:pt x="29" y="120"/>
                    <a:pt x="30" y="113"/>
                  </a:cubicBezTo>
                  <a:cubicBezTo>
                    <a:pt x="30" y="109"/>
                    <a:pt x="31" y="106"/>
                    <a:pt x="32" y="103"/>
                  </a:cubicBezTo>
                  <a:cubicBezTo>
                    <a:pt x="34" y="94"/>
                    <a:pt x="38" y="84"/>
                    <a:pt x="43" y="73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54" y="53"/>
                    <a:pt x="65" y="33"/>
                    <a:pt x="60" y="22"/>
                  </a:cubicBezTo>
                  <a:cubicBezTo>
                    <a:pt x="58" y="18"/>
                    <a:pt x="55" y="15"/>
                    <a:pt x="50" y="14"/>
                  </a:cubicBezTo>
                  <a:cubicBezTo>
                    <a:pt x="42" y="12"/>
                    <a:pt x="33" y="13"/>
                    <a:pt x="27" y="17"/>
                  </a:cubicBezTo>
                  <a:cubicBezTo>
                    <a:pt x="23" y="20"/>
                    <a:pt x="20" y="24"/>
                    <a:pt x="19" y="29"/>
                  </a:cubicBezTo>
                  <a:cubicBezTo>
                    <a:pt x="19" y="32"/>
                    <a:pt x="16" y="35"/>
                    <a:pt x="13" y="34"/>
                  </a:cubicBezTo>
                  <a:cubicBezTo>
                    <a:pt x="10" y="34"/>
                    <a:pt x="8" y="31"/>
                    <a:pt x="8" y="28"/>
                  </a:cubicBezTo>
                  <a:cubicBezTo>
                    <a:pt x="9" y="20"/>
                    <a:pt x="14" y="13"/>
                    <a:pt x="21" y="8"/>
                  </a:cubicBezTo>
                  <a:cubicBezTo>
                    <a:pt x="30" y="1"/>
                    <a:pt x="42" y="0"/>
                    <a:pt x="53" y="3"/>
                  </a:cubicBezTo>
                  <a:cubicBezTo>
                    <a:pt x="61" y="6"/>
                    <a:pt x="67" y="10"/>
                    <a:pt x="70" y="17"/>
                  </a:cubicBezTo>
                  <a:cubicBezTo>
                    <a:pt x="77" y="33"/>
                    <a:pt x="65" y="56"/>
                    <a:pt x="56" y="74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48" y="88"/>
                    <a:pt x="44" y="97"/>
                    <a:pt x="42" y="106"/>
                  </a:cubicBezTo>
                  <a:cubicBezTo>
                    <a:pt x="42" y="108"/>
                    <a:pt x="42" y="111"/>
                    <a:pt x="41" y="114"/>
                  </a:cubicBezTo>
                  <a:cubicBezTo>
                    <a:pt x="40" y="122"/>
                    <a:pt x="40" y="131"/>
                    <a:pt x="32" y="140"/>
                  </a:cubicBezTo>
                  <a:cubicBezTo>
                    <a:pt x="29" y="143"/>
                    <a:pt x="25" y="145"/>
                    <a:pt x="20" y="145"/>
                  </a:cubicBezTo>
                  <a:cubicBezTo>
                    <a:pt x="20" y="145"/>
                    <a:pt x="20" y="145"/>
                    <a:pt x="20" y="1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40"/>
            <p:cNvSpPr>
              <a:spLocks/>
            </p:cNvSpPr>
            <p:nvPr/>
          </p:nvSpPr>
          <p:spPr bwMode="auto">
            <a:xfrm>
              <a:off x="1400175" y="1558926"/>
              <a:ext cx="265113" cy="503238"/>
            </a:xfrm>
            <a:custGeom>
              <a:avLst/>
              <a:gdLst>
                <a:gd name="T0" fmla="*/ 67 w 74"/>
                <a:gd name="T1" fmla="*/ 26 h 140"/>
                <a:gd name="T2" fmla="*/ 29 w 74"/>
                <a:gd name="T3" fmla="*/ 6 h 140"/>
                <a:gd name="T4" fmla="*/ 33 w 74"/>
                <a:gd name="T5" fmla="*/ 73 h 140"/>
                <a:gd name="T6" fmla="*/ 44 w 74"/>
                <a:gd name="T7" fmla="*/ 102 h 140"/>
                <a:gd name="T8" fmla="*/ 53 w 74"/>
                <a:gd name="T9" fmla="*/ 133 h 140"/>
                <a:gd name="T10" fmla="*/ 74 w 74"/>
                <a:gd name="T11" fmla="*/ 12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40">
                  <a:moveTo>
                    <a:pt x="67" y="26"/>
                  </a:moveTo>
                  <a:cubicBezTo>
                    <a:pt x="65" y="10"/>
                    <a:pt x="48" y="0"/>
                    <a:pt x="29" y="6"/>
                  </a:cubicBezTo>
                  <a:cubicBezTo>
                    <a:pt x="0" y="14"/>
                    <a:pt x="21" y="50"/>
                    <a:pt x="33" y="73"/>
                  </a:cubicBezTo>
                  <a:cubicBezTo>
                    <a:pt x="37" y="82"/>
                    <a:pt x="41" y="92"/>
                    <a:pt x="44" y="102"/>
                  </a:cubicBezTo>
                  <a:cubicBezTo>
                    <a:pt x="46" y="111"/>
                    <a:pt x="44" y="123"/>
                    <a:pt x="53" y="133"/>
                  </a:cubicBezTo>
                  <a:cubicBezTo>
                    <a:pt x="60" y="140"/>
                    <a:pt x="69" y="135"/>
                    <a:pt x="74" y="12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41"/>
            <p:cNvSpPr>
              <a:spLocks/>
            </p:cNvSpPr>
            <p:nvPr/>
          </p:nvSpPr>
          <p:spPr bwMode="auto">
            <a:xfrm>
              <a:off x="1414463" y="1547813"/>
              <a:ext cx="276225" cy="520700"/>
            </a:xfrm>
            <a:custGeom>
              <a:avLst/>
              <a:gdLst>
                <a:gd name="T0" fmla="*/ 57 w 77"/>
                <a:gd name="T1" fmla="*/ 145 h 145"/>
                <a:gd name="T2" fmla="*/ 57 w 77"/>
                <a:gd name="T3" fmla="*/ 145 h 145"/>
                <a:gd name="T4" fmla="*/ 45 w 77"/>
                <a:gd name="T5" fmla="*/ 140 h 145"/>
                <a:gd name="T6" fmla="*/ 35 w 77"/>
                <a:gd name="T7" fmla="*/ 114 h 145"/>
                <a:gd name="T8" fmla="*/ 34 w 77"/>
                <a:gd name="T9" fmla="*/ 106 h 145"/>
                <a:gd name="T10" fmla="*/ 24 w 77"/>
                <a:gd name="T11" fmla="*/ 78 h 145"/>
                <a:gd name="T12" fmla="*/ 21 w 77"/>
                <a:gd name="T13" fmla="*/ 74 h 145"/>
                <a:gd name="T14" fmla="*/ 7 w 77"/>
                <a:gd name="T15" fmla="*/ 17 h 145"/>
                <a:gd name="T16" fmla="*/ 24 w 77"/>
                <a:gd name="T17" fmla="*/ 3 h 145"/>
                <a:gd name="T18" fmla="*/ 56 w 77"/>
                <a:gd name="T19" fmla="*/ 8 h 145"/>
                <a:gd name="T20" fmla="*/ 68 w 77"/>
                <a:gd name="T21" fmla="*/ 28 h 145"/>
                <a:gd name="T22" fmla="*/ 63 w 77"/>
                <a:gd name="T23" fmla="*/ 34 h 145"/>
                <a:gd name="T24" fmla="*/ 57 w 77"/>
                <a:gd name="T25" fmla="*/ 29 h 145"/>
                <a:gd name="T26" fmla="*/ 50 w 77"/>
                <a:gd name="T27" fmla="*/ 17 h 145"/>
                <a:gd name="T28" fmla="*/ 27 w 77"/>
                <a:gd name="T29" fmla="*/ 14 h 145"/>
                <a:gd name="T30" fmla="*/ 17 w 77"/>
                <a:gd name="T31" fmla="*/ 22 h 145"/>
                <a:gd name="T32" fmla="*/ 31 w 77"/>
                <a:gd name="T33" fmla="*/ 68 h 145"/>
                <a:gd name="T34" fmla="*/ 33 w 77"/>
                <a:gd name="T35" fmla="*/ 73 h 145"/>
                <a:gd name="T36" fmla="*/ 45 w 77"/>
                <a:gd name="T37" fmla="*/ 103 h 145"/>
                <a:gd name="T38" fmla="*/ 47 w 77"/>
                <a:gd name="T39" fmla="*/ 113 h 145"/>
                <a:gd name="T40" fmla="*/ 53 w 77"/>
                <a:gd name="T41" fmla="*/ 133 h 145"/>
                <a:gd name="T42" fmla="*/ 57 w 77"/>
                <a:gd name="T43" fmla="*/ 134 h 145"/>
                <a:gd name="T44" fmla="*/ 57 w 77"/>
                <a:gd name="T45" fmla="*/ 134 h 145"/>
                <a:gd name="T46" fmla="*/ 66 w 77"/>
                <a:gd name="T47" fmla="*/ 129 h 145"/>
                <a:gd name="T48" fmla="*/ 74 w 77"/>
                <a:gd name="T49" fmla="*/ 128 h 145"/>
                <a:gd name="T50" fmla="*/ 74 w 77"/>
                <a:gd name="T51" fmla="*/ 136 h 145"/>
                <a:gd name="T52" fmla="*/ 57 w 77"/>
                <a:gd name="T5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45">
                  <a:moveTo>
                    <a:pt x="57" y="145"/>
                  </a:moveTo>
                  <a:cubicBezTo>
                    <a:pt x="57" y="145"/>
                    <a:pt x="57" y="145"/>
                    <a:pt x="57" y="145"/>
                  </a:cubicBezTo>
                  <a:cubicBezTo>
                    <a:pt x="52" y="145"/>
                    <a:pt x="48" y="143"/>
                    <a:pt x="45" y="140"/>
                  </a:cubicBezTo>
                  <a:cubicBezTo>
                    <a:pt x="37" y="131"/>
                    <a:pt x="36" y="122"/>
                    <a:pt x="35" y="114"/>
                  </a:cubicBezTo>
                  <a:cubicBezTo>
                    <a:pt x="35" y="111"/>
                    <a:pt x="35" y="108"/>
                    <a:pt x="34" y="106"/>
                  </a:cubicBezTo>
                  <a:cubicBezTo>
                    <a:pt x="32" y="97"/>
                    <a:pt x="29" y="88"/>
                    <a:pt x="24" y="78"/>
                  </a:cubicBezTo>
                  <a:cubicBezTo>
                    <a:pt x="21" y="74"/>
                    <a:pt x="21" y="74"/>
                    <a:pt x="21" y="74"/>
                  </a:cubicBezTo>
                  <a:cubicBezTo>
                    <a:pt x="12" y="56"/>
                    <a:pt x="0" y="33"/>
                    <a:pt x="7" y="17"/>
                  </a:cubicBezTo>
                  <a:cubicBezTo>
                    <a:pt x="10" y="10"/>
                    <a:pt x="15" y="6"/>
                    <a:pt x="24" y="3"/>
                  </a:cubicBezTo>
                  <a:cubicBezTo>
                    <a:pt x="35" y="0"/>
                    <a:pt x="47" y="1"/>
                    <a:pt x="56" y="8"/>
                  </a:cubicBezTo>
                  <a:cubicBezTo>
                    <a:pt x="63" y="13"/>
                    <a:pt x="68" y="20"/>
                    <a:pt x="68" y="28"/>
                  </a:cubicBezTo>
                  <a:cubicBezTo>
                    <a:pt x="69" y="31"/>
                    <a:pt x="67" y="34"/>
                    <a:pt x="63" y="34"/>
                  </a:cubicBezTo>
                  <a:cubicBezTo>
                    <a:pt x="60" y="35"/>
                    <a:pt x="58" y="32"/>
                    <a:pt x="57" y="29"/>
                  </a:cubicBezTo>
                  <a:cubicBezTo>
                    <a:pt x="57" y="24"/>
                    <a:pt x="54" y="20"/>
                    <a:pt x="50" y="17"/>
                  </a:cubicBezTo>
                  <a:cubicBezTo>
                    <a:pt x="43" y="13"/>
                    <a:pt x="35" y="12"/>
                    <a:pt x="27" y="14"/>
                  </a:cubicBezTo>
                  <a:cubicBezTo>
                    <a:pt x="22" y="15"/>
                    <a:pt x="18" y="18"/>
                    <a:pt x="17" y="22"/>
                  </a:cubicBezTo>
                  <a:cubicBezTo>
                    <a:pt x="12" y="33"/>
                    <a:pt x="23" y="53"/>
                    <a:pt x="31" y="68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9" y="84"/>
                    <a:pt x="43" y="94"/>
                    <a:pt x="45" y="103"/>
                  </a:cubicBezTo>
                  <a:cubicBezTo>
                    <a:pt x="46" y="106"/>
                    <a:pt x="46" y="109"/>
                    <a:pt x="47" y="113"/>
                  </a:cubicBezTo>
                  <a:cubicBezTo>
                    <a:pt x="47" y="120"/>
                    <a:pt x="48" y="127"/>
                    <a:pt x="53" y="133"/>
                  </a:cubicBezTo>
                  <a:cubicBezTo>
                    <a:pt x="54" y="134"/>
                    <a:pt x="55" y="134"/>
                    <a:pt x="57" y="134"/>
                  </a:cubicBezTo>
                  <a:cubicBezTo>
                    <a:pt x="57" y="134"/>
                    <a:pt x="57" y="134"/>
                    <a:pt x="57" y="134"/>
                  </a:cubicBezTo>
                  <a:cubicBezTo>
                    <a:pt x="59" y="134"/>
                    <a:pt x="63" y="132"/>
                    <a:pt x="66" y="129"/>
                  </a:cubicBezTo>
                  <a:cubicBezTo>
                    <a:pt x="68" y="126"/>
                    <a:pt x="72" y="126"/>
                    <a:pt x="74" y="128"/>
                  </a:cubicBezTo>
                  <a:cubicBezTo>
                    <a:pt x="76" y="130"/>
                    <a:pt x="77" y="134"/>
                    <a:pt x="74" y="136"/>
                  </a:cubicBezTo>
                  <a:cubicBezTo>
                    <a:pt x="72" y="139"/>
                    <a:pt x="65" y="145"/>
                    <a:pt x="57" y="1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42"/>
            <p:cNvSpPr>
              <a:spLocks/>
            </p:cNvSpPr>
            <p:nvPr/>
          </p:nvSpPr>
          <p:spPr bwMode="auto">
            <a:xfrm>
              <a:off x="1511300" y="801688"/>
              <a:ext cx="1385888" cy="927100"/>
            </a:xfrm>
            <a:custGeom>
              <a:avLst/>
              <a:gdLst>
                <a:gd name="T0" fmla="*/ 373 w 386"/>
                <a:gd name="T1" fmla="*/ 126 h 258"/>
                <a:gd name="T2" fmla="*/ 359 w 386"/>
                <a:gd name="T3" fmla="*/ 92 h 258"/>
                <a:gd name="T4" fmla="*/ 336 w 386"/>
                <a:gd name="T5" fmla="*/ 61 h 258"/>
                <a:gd name="T6" fmla="*/ 308 w 386"/>
                <a:gd name="T7" fmla="*/ 35 h 258"/>
                <a:gd name="T8" fmla="*/ 265 w 386"/>
                <a:gd name="T9" fmla="*/ 14 h 258"/>
                <a:gd name="T10" fmla="*/ 205 w 386"/>
                <a:gd name="T11" fmla="*/ 1 h 258"/>
                <a:gd name="T12" fmla="*/ 161 w 386"/>
                <a:gd name="T13" fmla="*/ 23 h 258"/>
                <a:gd name="T14" fmla="*/ 105 w 386"/>
                <a:gd name="T15" fmla="*/ 28 h 258"/>
                <a:gd name="T16" fmla="*/ 63 w 386"/>
                <a:gd name="T17" fmla="*/ 54 h 258"/>
                <a:gd name="T18" fmla="*/ 32 w 386"/>
                <a:gd name="T19" fmla="*/ 104 h 258"/>
                <a:gd name="T20" fmla="*/ 8 w 386"/>
                <a:gd name="T21" fmla="*/ 165 h 258"/>
                <a:gd name="T22" fmla="*/ 13 w 386"/>
                <a:gd name="T23" fmla="*/ 216 h 258"/>
                <a:gd name="T24" fmla="*/ 37 w 386"/>
                <a:gd name="T25" fmla="*/ 249 h 258"/>
                <a:gd name="T26" fmla="*/ 54 w 386"/>
                <a:gd name="T27" fmla="*/ 196 h 258"/>
                <a:gd name="T28" fmla="*/ 74 w 386"/>
                <a:gd name="T29" fmla="*/ 150 h 258"/>
                <a:gd name="T30" fmla="*/ 110 w 386"/>
                <a:gd name="T31" fmla="*/ 126 h 258"/>
                <a:gd name="T32" fmla="*/ 134 w 386"/>
                <a:gd name="T33" fmla="*/ 106 h 258"/>
                <a:gd name="T34" fmla="*/ 178 w 386"/>
                <a:gd name="T35" fmla="*/ 98 h 258"/>
                <a:gd name="T36" fmla="*/ 189 w 386"/>
                <a:gd name="T37" fmla="*/ 73 h 258"/>
                <a:gd name="T38" fmla="*/ 208 w 386"/>
                <a:gd name="T39" fmla="*/ 89 h 258"/>
                <a:gd name="T40" fmla="*/ 226 w 386"/>
                <a:gd name="T41" fmla="*/ 105 h 258"/>
                <a:gd name="T42" fmla="*/ 256 w 386"/>
                <a:gd name="T43" fmla="*/ 116 h 258"/>
                <a:gd name="T44" fmla="*/ 296 w 386"/>
                <a:gd name="T45" fmla="*/ 122 h 258"/>
                <a:gd name="T46" fmla="*/ 328 w 386"/>
                <a:gd name="T47" fmla="*/ 131 h 258"/>
                <a:gd name="T48" fmla="*/ 340 w 386"/>
                <a:gd name="T49" fmla="*/ 211 h 258"/>
                <a:gd name="T50" fmla="*/ 352 w 386"/>
                <a:gd name="T51" fmla="*/ 249 h 258"/>
                <a:gd name="T52" fmla="*/ 369 w 386"/>
                <a:gd name="T53" fmla="*/ 225 h 258"/>
                <a:gd name="T54" fmla="*/ 381 w 386"/>
                <a:gd name="T55" fmla="*/ 199 h 258"/>
                <a:gd name="T56" fmla="*/ 385 w 386"/>
                <a:gd name="T57" fmla="*/ 166 h 258"/>
                <a:gd name="T58" fmla="*/ 373 w 386"/>
                <a:gd name="T59" fmla="*/ 12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6" h="258">
                  <a:moveTo>
                    <a:pt x="373" y="126"/>
                  </a:moveTo>
                  <a:cubicBezTo>
                    <a:pt x="368" y="115"/>
                    <a:pt x="363" y="109"/>
                    <a:pt x="359" y="92"/>
                  </a:cubicBezTo>
                  <a:cubicBezTo>
                    <a:pt x="357" y="78"/>
                    <a:pt x="346" y="71"/>
                    <a:pt x="336" y="61"/>
                  </a:cubicBezTo>
                  <a:cubicBezTo>
                    <a:pt x="327" y="52"/>
                    <a:pt x="317" y="44"/>
                    <a:pt x="308" y="35"/>
                  </a:cubicBezTo>
                  <a:cubicBezTo>
                    <a:pt x="297" y="25"/>
                    <a:pt x="274" y="15"/>
                    <a:pt x="265" y="14"/>
                  </a:cubicBezTo>
                  <a:cubicBezTo>
                    <a:pt x="253" y="14"/>
                    <a:pt x="240" y="3"/>
                    <a:pt x="205" y="1"/>
                  </a:cubicBezTo>
                  <a:cubicBezTo>
                    <a:pt x="178" y="0"/>
                    <a:pt x="177" y="20"/>
                    <a:pt x="161" y="23"/>
                  </a:cubicBezTo>
                  <a:cubicBezTo>
                    <a:pt x="143" y="27"/>
                    <a:pt x="123" y="24"/>
                    <a:pt x="105" y="28"/>
                  </a:cubicBezTo>
                  <a:cubicBezTo>
                    <a:pt x="82" y="34"/>
                    <a:pt x="79" y="43"/>
                    <a:pt x="63" y="54"/>
                  </a:cubicBezTo>
                  <a:cubicBezTo>
                    <a:pt x="34" y="74"/>
                    <a:pt x="42" y="88"/>
                    <a:pt x="32" y="104"/>
                  </a:cubicBezTo>
                  <a:cubicBezTo>
                    <a:pt x="19" y="125"/>
                    <a:pt x="16" y="135"/>
                    <a:pt x="8" y="165"/>
                  </a:cubicBezTo>
                  <a:cubicBezTo>
                    <a:pt x="0" y="195"/>
                    <a:pt x="13" y="216"/>
                    <a:pt x="13" y="216"/>
                  </a:cubicBezTo>
                  <a:cubicBezTo>
                    <a:pt x="13" y="216"/>
                    <a:pt x="22" y="247"/>
                    <a:pt x="37" y="249"/>
                  </a:cubicBezTo>
                  <a:cubicBezTo>
                    <a:pt x="49" y="250"/>
                    <a:pt x="53" y="205"/>
                    <a:pt x="54" y="196"/>
                  </a:cubicBezTo>
                  <a:cubicBezTo>
                    <a:pt x="55" y="186"/>
                    <a:pt x="65" y="167"/>
                    <a:pt x="74" y="150"/>
                  </a:cubicBezTo>
                  <a:cubicBezTo>
                    <a:pt x="84" y="133"/>
                    <a:pt x="96" y="131"/>
                    <a:pt x="110" y="126"/>
                  </a:cubicBezTo>
                  <a:cubicBezTo>
                    <a:pt x="124" y="120"/>
                    <a:pt x="126" y="110"/>
                    <a:pt x="134" y="106"/>
                  </a:cubicBezTo>
                  <a:cubicBezTo>
                    <a:pt x="142" y="102"/>
                    <a:pt x="165" y="106"/>
                    <a:pt x="178" y="98"/>
                  </a:cubicBezTo>
                  <a:cubicBezTo>
                    <a:pt x="191" y="91"/>
                    <a:pt x="189" y="83"/>
                    <a:pt x="189" y="73"/>
                  </a:cubicBezTo>
                  <a:cubicBezTo>
                    <a:pt x="189" y="62"/>
                    <a:pt x="203" y="86"/>
                    <a:pt x="208" y="89"/>
                  </a:cubicBezTo>
                  <a:cubicBezTo>
                    <a:pt x="215" y="95"/>
                    <a:pt x="217" y="103"/>
                    <a:pt x="226" y="105"/>
                  </a:cubicBezTo>
                  <a:cubicBezTo>
                    <a:pt x="236" y="107"/>
                    <a:pt x="246" y="115"/>
                    <a:pt x="256" y="116"/>
                  </a:cubicBezTo>
                  <a:cubicBezTo>
                    <a:pt x="279" y="118"/>
                    <a:pt x="285" y="110"/>
                    <a:pt x="296" y="122"/>
                  </a:cubicBezTo>
                  <a:cubicBezTo>
                    <a:pt x="308" y="133"/>
                    <a:pt x="323" y="115"/>
                    <a:pt x="328" y="131"/>
                  </a:cubicBezTo>
                  <a:cubicBezTo>
                    <a:pt x="334" y="146"/>
                    <a:pt x="340" y="200"/>
                    <a:pt x="340" y="211"/>
                  </a:cubicBezTo>
                  <a:cubicBezTo>
                    <a:pt x="340" y="223"/>
                    <a:pt x="335" y="258"/>
                    <a:pt x="352" y="249"/>
                  </a:cubicBezTo>
                  <a:cubicBezTo>
                    <a:pt x="360" y="244"/>
                    <a:pt x="369" y="225"/>
                    <a:pt x="369" y="225"/>
                  </a:cubicBezTo>
                  <a:cubicBezTo>
                    <a:pt x="369" y="225"/>
                    <a:pt x="378" y="213"/>
                    <a:pt x="381" y="199"/>
                  </a:cubicBezTo>
                  <a:cubicBezTo>
                    <a:pt x="383" y="189"/>
                    <a:pt x="384" y="178"/>
                    <a:pt x="385" y="166"/>
                  </a:cubicBezTo>
                  <a:cubicBezTo>
                    <a:pt x="386" y="152"/>
                    <a:pt x="377" y="135"/>
                    <a:pt x="373" y="1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0" name="gray rectangle"/>
          <p:cNvSpPr/>
          <p:nvPr/>
        </p:nvSpPr>
        <p:spPr>
          <a:xfrm>
            <a:off x="0" y="6495138"/>
            <a:ext cx="9144000" cy="36286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allout quote two"/>
          <p:cNvSpPr/>
          <p:nvPr/>
        </p:nvSpPr>
        <p:spPr>
          <a:xfrm>
            <a:off x="558000" y="425845"/>
            <a:ext cx="3285811" cy="2523529"/>
          </a:xfrm>
          <a:prstGeom prst="wedgeRoundRectCallout">
            <a:avLst>
              <a:gd name="adj1" fmla="val -2484"/>
              <a:gd name="adj2" fmla="val 7524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Donald Trump</a:t>
            </a:r>
            <a:endParaRPr lang="en-US" sz="2000" b="1" dirty="0"/>
          </a:p>
        </p:txBody>
      </p:sp>
      <p:sp>
        <p:nvSpPr>
          <p:cNvPr id="143" name="callout quote one"/>
          <p:cNvSpPr/>
          <p:nvPr/>
        </p:nvSpPr>
        <p:spPr>
          <a:xfrm flipH="1">
            <a:off x="5294225" y="425845"/>
            <a:ext cx="3285811" cy="2523529"/>
          </a:xfrm>
          <a:prstGeom prst="wedgeRoundRectCallout">
            <a:avLst>
              <a:gd name="adj1" fmla="val -2484"/>
              <a:gd name="adj2" fmla="val 75242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Hillary Clinton</a:t>
            </a:r>
            <a:endParaRPr lang="en-US" sz="2000" b="1" dirty="0"/>
          </a:p>
        </p:txBody>
      </p:sp>
      <p:grpSp>
        <p:nvGrpSpPr>
          <p:cNvPr id="39" name="elephant"/>
          <p:cNvGrpSpPr/>
          <p:nvPr/>
        </p:nvGrpSpPr>
        <p:grpSpPr>
          <a:xfrm>
            <a:off x="2382699" y="1850841"/>
            <a:ext cx="1099495" cy="956674"/>
            <a:chOff x="375955" y="4828685"/>
            <a:chExt cx="1194816" cy="1039613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Freeform 254"/>
            <p:cNvSpPr>
              <a:spLocks/>
            </p:cNvSpPr>
            <p:nvPr/>
          </p:nvSpPr>
          <p:spPr bwMode="auto">
            <a:xfrm>
              <a:off x="375955" y="5225314"/>
              <a:ext cx="1194816" cy="642984"/>
            </a:xfrm>
            <a:custGeom>
              <a:avLst/>
              <a:gdLst>
                <a:gd name="T0" fmla="*/ 204 w 205"/>
                <a:gd name="T1" fmla="*/ 70 h 110"/>
                <a:gd name="T2" fmla="*/ 185 w 205"/>
                <a:gd name="T3" fmla="*/ 70 h 110"/>
                <a:gd name="T4" fmla="*/ 184 w 205"/>
                <a:gd name="T5" fmla="*/ 71 h 110"/>
                <a:gd name="T6" fmla="*/ 184 w 205"/>
                <a:gd name="T7" fmla="*/ 76 h 110"/>
                <a:gd name="T8" fmla="*/ 179 w 205"/>
                <a:gd name="T9" fmla="*/ 87 h 110"/>
                <a:gd name="T10" fmla="*/ 178 w 205"/>
                <a:gd name="T11" fmla="*/ 87 h 110"/>
                <a:gd name="T12" fmla="*/ 175 w 205"/>
                <a:gd name="T13" fmla="*/ 86 h 110"/>
                <a:gd name="T14" fmla="*/ 174 w 205"/>
                <a:gd name="T15" fmla="*/ 78 h 110"/>
                <a:gd name="T16" fmla="*/ 173 w 205"/>
                <a:gd name="T17" fmla="*/ 49 h 110"/>
                <a:gd name="T18" fmla="*/ 173 w 205"/>
                <a:gd name="T19" fmla="*/ 0 h 110"/>
                <a:gd name="T20" fmla="*/ 0 w 205"/>
                <a:gd name="T21" fmla="*/ 0 h 110"/>
                <a:gd name="T22" fmla="*/ 0 w 205"/>
                <a:gd name="T23" fmla="*/ 108 h 110"/>
                <a:gd name="T24" fmla="*/ 1 w 205"/>
                <a:gd name="T25" fmla="*/ 109 h 110"/>
                <a:gd name="T26" fmla="*/ 40 w 205"/>
                <a:gd name="T27" fmla="*/ 109 h 110"/>
                <a:gd name="T28" fmla="*/ 41 w 205"/>
                <a:gd name="T29" fmla="*/ 108 h 110"/>
                <a:gd name="T30" fmla="*/ 41 w 205"/>
                <a:gd name="T31" fmla="*/ 72 h 110"/>
                <a:gd name="T32" fmla="*/ 98 w 205"/>
                <a:gd name="T33" fmla="*/ 72 h 110"/>
                <a:gd name="T34" fmla="*/ 98 w 205"/>
                <a:gd name="T35" fmla="*/ 108 h 110"/>
                <a:gd name="T36" fmla="*/ 99 w 205"/>
                <a:gd name="T37" fmla="*/ 109 h 110"/>
                <a:gd name="T38" fmla="*/ 138 w 205"/>
                <a:gd name="T39" fmla="*/ 109 h 110"/>
                <a:gd name="T40" fmla="*/ 140 w 205"/>
                <a:gd name="T41" fmla="*/ 108 h 110"/>
                <a:gd name="T42" fmla="*/ 140 w 205"/>
                <a:gd name="T43" fmla="*/ 64 h 110"/>
                <a:gd name="T44" fmla="*/ 140 w 205"/>
                <a:gd name="T45" fmla="*/ 62 h 110"/>
                <a:gd name="T46" fmla="*/ 144 w 205"/>
                <a:gd name="T47" fmla="*/ 61 h 110"/>
                <a:gd name="T48" fmla="*/ 147 w 205"/>
                <a:gd name="T49" fmla="*/ 62 h 110"/>
                <a:gd name="T50" fmla="*/ 147 w 205"/>
                <a:gd name="T51" fmla="*/ 63 h 110"/>
                <a:gd name="T52" fmla="*/ 147 w 205"/>
                <a:gd name="T53" fmla="*/ 64 h 110"/>
                <a:gd name="T54" fmla="*/ 147 w 205"/>
                <a:gd name="T55" fmla="*/ 84 h 110"/>
                <a:gd name="T56" fmla="*/ 176 w 205"/>
                <a:gd name="T57" fmla="*/ 110 h 110"/>
                <a:gd name="T58" fmla="*/ 205 w 205"/>
                <a:gd name="T59" fmla="*/ 81 h 110"/>
                <a:gd name="T60" fmla="*/ 205 w 205"/>
                <a:gd name="T61" fmla="*/ 71 h 110"/>
                <a:gd name="T62" fmla="*/ 204 w 205"/>
                <a:gd name="T63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0">
                  <a:moveTo>
                    <a:pt x="204" y="70"/>
                  </a:moveTo>
                  <a:cubicBezTo>
                    <a:pt x="185" y="70"/>
                    <a:pt x="185" y="70"/>
                    <a:pt x="185" y="70"/>
                  </a:cubicBezTo>
                  <a:cubicBezTo>
                    <a:pt x="184" y="70"/>
                    <a:pt x="184" y="70"/>
                    <a:pt x="184" y="71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84" y="86"/>
                    <a:pt x="183" y="87"/>
                    <a:pt x="179" y="87"/>
                  </a:cubicBezTo>
                  <a:cubicBezTo>
                    <a:pt x="179" y="87"/>
                    <a:pt x="179" y="87"/>
                    <a:pt x="178" y="87"/>
                  </a:cubicBezTo>
                  <a:cubicBezTo>
                    <a:pt x="176" y="87"/>
                    <a:pt x="175" y="86"/>
                    <a:pt x="175" y="86"/>
                  </a:cubicBezTo>
                  <a:cubicBezTo>
                    <a:pt x="174" y="84"/>
                    <a:pt x="174" y="82"/>
                    <a:pt x="174" y="78"/>
                  </a:cubicBezTo>
                  <a:cubicBezTo>
                    <a:pt x="173" y="49"/>
                    <a:pt x="173" y="49"/>
                    <a:pt x="173" y="49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09"/>
                    <a:pt x="1" y="109"/>
                    <a:pt x="1" y="109"/>
                  </a:cubicBezTo>
                  <a:cubicBezTo>
                    <a:pt x="40" y="109"/>
                    <a:pt x="40" y="109"/>
                    <a:pt x="40" y="109"/>
                  </a:cubicBezTo>
                  <a:cubicBezTo>
                    <a:pt x="41" y="109"/>
                    <a:pt x="41" y="109"/>
                    <a:pt x="41" y="108"/>
                  </a:cubicBezTo>
                  <a:cubicBezTo>
                    <a:pt x="41" y="72"/>
                    <a:pt x="41" y="72"/>
                    <a:pt x="41" y="72"/>
                  </a:cubicBezTo>
                  <a:cubicBezTo>
                    <a:pt x="98" y="72"/>
                    <a:pt x="98" y="72"/>
                    <a:pt x="98" y="72"/>
                  </a:cubicBezTo>
                  <a:cubicBezTo>
                    <a:pt x="98" y="108"/>
                    <a:pt x="98" y="108"/>
                    <a:pt x="98" y="108"/>
                  </a:cubicBezTo>
                  <a:cubicBezTo>
                    <a:pt x="98" y="109"/>
                    <a:pt x="98" y="109"/>
                    <a:pt x="99" y="109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9" y="109"/>
                    <a:pt x="140" y="109"/>
                    <a:pt x="140" y="108"/>
                  </a:cubicBezTo>
                  <a:cubicBezTo>
                    <a:pt x="140" y="64"/>
                    <a:pt x="140" y="64"/>
                    <a:pt x="140" y="64"/>
                  </a:cubicBezTo>
                  <a:cubicBezTo>
                    <a:pt x="140" y="64"/>
                    <a:pt x="140" y="63"/>
                    <a:pt x="140" y="62"/>
                  </a:cubicBezTo>
                  <a:cubicBezTo>
                    <a:pt x="141" y="61"/>
                    <a:pt x="142" y="61"/>
                    <a:pt x="144" y="61"/>
                  </a:cubicBezTo>
                  <a:cubicBezTo>
                    <a:pt x="145" y="61"/>
                    <a:pt x="146" y="61"/>
                    <a:pt x="147" y="62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7" y="63"/>
                    <a:pt x="147" y="64"/>
                    <a:pt x="147" y="64"/>
                  </a:cubicBezTo>
                  <a:cubicBezTo>
                    <a:pt x="147" y="84"/>
                    <a:pt x="147" y="84"/>
                    <a:pt x="147" y="84"/>
                  </a:cubicBezTo>
                  <a:cubicBezTo>
                    <a:pt x="148" y="101"/>
                    <a:pt x="162" y="110"/>
                    <a:pt x="176" y="110"/>
                  </a:cubicBezTo>
                  <a:cubicBezTo>
                    <a:pt x="195" y="110"/>
                    <a:pt x="205" y="100"/>
                    <a:pt x="205" y="81"/>
                  </a:cubicBezTo>
                  <a:cubicBezTo>
                    <a:pt x="205" y="71"/>
                    <a:pt x="205" y="71"/>
                    <a:pt x="205" y="71"/>
                  </a:cubicBezTo>
                  <a:cubicBezTo>
                    <a:pt x="205" y="70"/>
                    <a:pt x="205" y="70"/>
                    <a:pt x="204" y="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255"/>
            <p:cNvSpPr>
              <a:spLocks/>
            </p:cNvSpPr>
            <p:nvPr/>
          </p:nvSpPr>
          <p:spPr bwMode="auto">
            <a:xfrm>
              <a:off x="375955" y="4828685"/>
              <a:ext cx="1007587" cy="396630"/>
            </a:xfrm>
            <a:custGeom>
              <a:avLst/>
              <a:gdLst>
                <a:gd name="T0" fmla="*/ 173 w 173"/>
                <a:gd name="T1" fmla="*/ 52 h 68"/>
                <a:gd name="T2" fmla="*/ 88 w 173"/>
                <a:gd name="T3" fmla="*/ 0 h 68"/>
                <a:gd name="T4" fmla="*/ 0 w 173"/>
                <a:gd name="T5" fmla="*/ 52 h 68"/>
                <a:gd name="T6" fmla="*/ 0 w 173"/>
                <a:gd name="T7" fmla="*/ 68 h 68"/>
                <a:gd name="T8" fmla="*/ 173 w 173"/>
                <a:gd name="T9" fmla="*/ 68 h 68"/>
                <a:gd name="T10" fmla="*/ 173 w 173"/>
                <a:gd name="T11" fmla="*/ 5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" h="68">
                  <a:moveTo>
                    <a:pt x="173" y="52"/>
                  </a:moveTo>
                  <a:cubicBezTo>
                    <a:pt x="173" y="22"/>
                    <a:pt x="138" y="0"/>
                    <a:pt x="88" y="0"/>
                  </a:cubicBezTo>
                  <a:cubicBezTo>
                    <a:pt x="37" y="0"/>
                    <a:pt x="0" y="22"/>
                    <a:pt x="0" y="5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73" y="68"/>
                    <a:pt x="173" y="68"/>
                    <a:pt x="173" y="68"/>
                  </a:cubicBezTo>
                  <a:lnTo>
                    <a:pt x="173" y="5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256"/>
            <p:cNvSpPr>
              <a:spLocks/>
            </p:cNvSpPr>
            <p:nvPr/>
          </p:nvSpPr>
          <p:spPr bwMode="auto">
            <a:xfrm>
              <a:off x="462180" y="4951862"/>
              <a:ext cx="246354" cy="234037"/>
            </a:xfrm>
            <a:custGeom>
              <a:avLst/>
              <a:gdLst>
                <a:gd name="T0" fmla="*/ 42 w 42"/>
                <a:gd name="T1" fmla="*/ 15 h 40"/>
                <a:gd name="T2" fmla="*/ 41 w 42"/>
                <a:gd name="T3" fmla="*/ 15 h 40"/>
                <a:gd name="T4" fmla="*/ 27 w 42"/>
                <a:gd name="T5" fmla="*/ 13 h 40"/>
                <a:gd name="T6" fmla="*/ 21 w 42"/>
                <a:gd name="T7" fmla="*/ 1 h 40"/>
                <a:gd name="T8" fmla="*/ 20 w 42"/>
                <a:gd name="T9" fmla="*/ 1 h 40"/>
                <a:gd name="T10" fmla="*/ 14 w 42"/>
                <a:gd name="T11" fmla="*/ 13 h 40"/>
                <a:gd name="T12" fmla="*/ 0 w 42"/>
                <a:gd name="T13" fmla="*/ 15 h 40"/>
                <a:gd name="T14" fmla="*/ 0 w 42"/>
                <a:gd name="T15" fmla="*/ 15 h 40"/>
                <a:gd name="T16" fmla="*/ 0 w 42"/>
                <a:gd name="T17" fmla="*/ 16 h 40"/>
                <a:gd name="T18" fmla="*/ 10 w 42"/>
                <a:gd name="T19" fmla="*/ 26 h 40"/>
                <a:gd name="T20" fmla="*/ 7 w 42"/>
                <a:gd name="T21" fmla="*/ 39 h 40"/>
                <a:gd name="T22" fmla="*/ 8 w 42"/>
                <a:gd name="T23" fmla="*/ 40 h 40"/>
                <a:gd name="T24" fmla="*/ 8 w 42"/>
                <a:gd name="T25" fmla="*/ 40 h 40"/>
                <a:gd name="T26" fmla="*/ 21 w 42"/>
                <a:gd name="T27" fmla="*/ 34 h 40"/>
                <a:gd name="T28" fmla="*/ 33 w 42"/>
                <a:gd name="T29" fmla="*/ 40 h 40"/>
                <a:gd name="T30" fmla="*/ 33 w 42"/>
                <a:gd name="T31" fmla="*/ 40 h 40"/>
                <a:gd name="T32" fmla="*/ 34 w 42"/>
                <a:gd name="T33" fmla="*/ 40 h 40"/>
                <a:gd name="T34" fmla="*/ 34 w 42"/>
                <a:gd name="T35" fmla="*/ 39 h 40"/>
                <a:gd name="T36" fmla="*/ 32 w 42"/>
                <a:gd name="T37" fmla="*/ 26 h 40"/>
                <a:gd name="T38" fmla="*/ 41 w 42"/>
                <a:gd name="T39" fmla="*/ 16 h 40"/>
                <a:gd name="T40" fmla="*/ 42 w 42"/>
                <a:gd name="T41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40">
                  <a:moveTo>
                    <a:pt x="42" y="15"/>
                  </a:moveTo>
                  <a:cubicBezTo>
                    <a:pt x="42" y="15"/>
                    <a:pt x="41" y="15"/>
                    <a:pt x="41" y="15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0" y="0"/>
                    <a:pt x="20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40"/>
                    <a:pt x="7" y="40"/>
                    <a:pt x="8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40"/>
                    <a:pt x="34" y="40"/>
                    <a:pt x="34" y="40"/>
                  </a:cubicBezTo>
                  <a:cubicBezTo>
                    <a:pt x="34" y="40"/>
                    <a:pt x="34" y="40"/>
                    <a:pt x="34" y="39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6"/>
                    <a:pt x="42" y="16"/>
                    <a:pt x="4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257"/>
            <p:cNvSpPr>
              <a:spLocks/>
            </p:cNvSpPr>
            <p:nvPr/>
          </p:nvSpPr>
          <p:spPr bwMode="auto">
            <a:xfrm>
              <a:off x="752877" y="4951862"/>
              <a:ext cx="246354" cy="234037"/>
            </a:xfrm>
            <a:custGeom>
              <a:avLst/>
              <a:gdLst>
                <a:gd name="T0" fmla="*/ 42 w 42"/>
                <a:gd name="T1" fmla="*/ 15 h 40"/>
                <a:gd name="T2" fmla="*/ 42 w 42"/>
                <a:gd name="T3" fmla="*/ 15 h 40"/>
                <a:gd name="T4" fmla="*/ 28 w 42"/>
                <a:gd name="T5" fmla="*/ 13 h 40"/>
                <a:gd name="T6" fmla="*/ 22 w 42"/>
                <a:gd name="T7" fmla="*/ 1 h 40"/>
                <a:gd name="T8" fmla="*/ 21 w 42"/>
                <a:gd name="T9" fmla="*/ 1 h 40"/>
                <a:gd name="T10" fmla="*/ 15 w 42"/>
                <a:gd name="T11" fmla="*/ 13 h 40"/>
                <a:gd name="T12" fmla="*/ 1 w 42"/>
                <a:gd name="T13" fmla="*/ 15 h 40"/>
                <a:gd name="T14" fmla="*/ 0 w 42"/>
                <a:gd name="T15" fmla="*/ 15 h 40"/>
                <a:gd name="T16" fmla="*/ 0 w 42"/>
                <a:gd name="T17" fmla="*/ 16 h 40"/>
                <a:gd name="T18" fmla="*/ 10 w 42"/>
                <a:gd name="T19" fmla="*/ 26 h 40"/>
                <a:gd name="T20" fmla="*/ 8 w 42"/>
                <a:gd name="T21" fmla="*/ 39 h 40"/>
                <a:gd name="T22" fmla="*/ 8 w 42"/>
                <a:gd name="T23" fmla="*/ 40 h 40"/>
                <a:gd name="T24" fmla="*/ 9 w 42"/>
                <a:gd name="T25" fmla="*/ 40 h 40"/>
                <a:gd name="T26" fmla="*/ 21 w 42"/>
                <a:gd name="T27" fmla="*/ 34 h 40"/>
                <a:gd name="T28" fmla="*/ 33 w 42"/>
                <a:gd name="T29" fmla="*/ 40 h 40"/>
                <a:gd name="T30" fmla="*/ 34 w 42"/>
                <a:gd name="T31" fmla="*/ 40 h 40"/>
                <a:gd name="T32" fmla="*/ 34 w 42"/>
                <a:gd name="T33" fmla="*/ 40 h 40"/>
                <a:gd name="T34" fmla="*/ 35 w 42"/>
                <a:gd name="T35" fmla="*/ 39 h 40"/>
                <a:gd name="T36" fmla="*/ 32 w 42"/>
                <a:gd name="T37" fmla="*/ 26 h 40"/>
                <a:gd name="T38" fmla="*/ 42 w 42"/>
                <a:gd name="T39" fmla="*/ 16 h 40"/>
                <a:gd name="T40" fmla="*/ 42 w 42"/>
                <a:gd name="T41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40">
                  <a:moveTo>
                    <a:pt x="42" y="15"/>
                  </a:moveTo>
                  <a:cubicBezTo>
                    <a:pt x="42" y="15"/>
                    <a:pt x="42" y="15"/>
                    <a:pt x="42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1" y="0"/>
                    <a:pt x="21" y="1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4" y="40"/>
                    <a:pt x="35" y="40"/>
                    <a:pt x="35" y="39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258"/>
            <p:cNvSpPr>
              <a:spLocks/>
            </p:cNvSpPr>
            <p:nvPr/>
          </p:nvSpPr>
          <p:spPr bwMode="auto">
            <a:xfrm>
              <a:off x="1050964" y="4951862"/>
              <a:ext cx="243891" cy="234037"/>
            </a:xfrm>
            <a:custGeom>
              <a:avLst/>
              <a:gdLst>
                <a:gd name="T0" fmla="*/ 42 w 42"/>
                <a:gd name="T1" fmla="*/ 15 h 40"/>
                <a:gd name="T2" fmla="*/ 41 w 42"/>
                <a:gd name="T3" fmla="*/ 15 h 40"/>
                <a:gd name="T4" fmla="*/ 28 w 42"/>
                <a:gd name="T5" fmla="*/ 13 h 40"/>
                <a:gd name="T6" fmla="*/ 22 w 42"/>
                <a:gd name="T7" fmla="*/ 1 h 40"/>
                <a:gd name="T8" fmla="*/ 20 w 42"/>
                <a:gd name="T9" fmla="*/ 1 h 40"/>
                <a:gd name="T10" fmla="*/ 14 w 42"/>
                <a:gd name="T11" fmla="*/ 13 h 40"/>
                <a:gd name="T12" fmla="*/ 0 w 42"/>
                <a:gd name="T13" fmla="*/ 15 h 40"/>
                <a:gd name="T14" fmla="*/ 0 w 42"/>
                <a:gd name="T15" fmla="*/ 15 h 40"/>
                <a:gd name="T16" fmla="*/ 0 w 42"/>
                <a:gd name="T17" fmla="*/ 16 h 40"/>
                <a:gd name="T18" fmla="*/ 10 w 42"/>
                <a:gd name="T19" fmla="*/ 26 h 40"/>
                <a:gd name="T20" fmla="*/ 8 w 42"/>
                <a:gd name="T21" fmla="*/ 39 h 40"/>
                <a:gd name="T22" fmla="*/ 8 w 42"/>
                <a:gd name="T23" fmla="*/ 40 h 40"/>
                <a:gd name="T24" fmla="*/ 9 w 42"/>
                <a:gd name="T25" fmla="*/ 40 h 40"/>
                <a:gd name="T26" fmla="*/ 21 w 42"/>
                <a:gd name="T27" fmla="*/ 34 h 40"/>
                <a:gd name="T28" fmla="*/ 33 w 42"/>
                <a:gd name="T29" fmla="*/ 40 h 40"/>
                <a:gd name="T30" fmla="*/ 33 w 42"/>
                <a:gd name="T31" fmla="*/ 40 h 40"/>
                <a:gd name="T32" fmla="*/ 34 w 42"/>
                <a:gd name="T33" fmla="*/ 40 h 40"/>
                <a:gd name="T34" fmla="*/ 34 w 42"/>
                <a:gd name="T35" fmla="*/ 39 h 40"/>
                <a:gd name="T36" fmla="*/ 32 w 42"/>
                <a:gd name="T37" fmla="*/ 26 h 40"/>
                <a:gd name="T38" fmla="*/ 42 w 42"/>
                <a:gd name="T39" fmla="*/ 16 h 40"/>
                <a:gd name="T40" fmla="*/ 42 w 42"/>
                <a:gd name="T41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40">
                  <a:moveTo>
                    <a:pt x="42" y="15"/>
                  </a:moveTo>
                  <a:cubicBezTo>
                    <a:pt x="42" y="15"/>
                    <a:pt x="42" y="15"/>
                    <a:pt x="41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0"/>
                    <a:pt x="20" y="0"/>
                    <a:pt x="20" y="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8" y="40"/>
                    <a:pt x="9" y="4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4" y="40"/>
                    <a:pt x="34" y="40"/>
                    <a:pt x="34" y="39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5" name="donkey"/>
          <p:cNvGrpSpPr/>
          <p:nvPr/>
        </p:nvGrpSpPr>
        <p:grpSpPr>
          <a:xfrm>
            <a:off x="5436995" y="1635089"/>
            <a:ext cx="1280854" cy="1260451"/>
            <a:chOff x="4825067" y="4742183"/>
            <a:chExt cx="1391898" cy="1369726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Freeform 248"/>
            <p:cNvSpPr>
              <a:spLocks/>
            </p:cNvSpPr>
            <p:nvPr/>
          </p:nvSpPr>
          <p:spPr bwMode="auto">
            <a:xfrm>
              <a:off x="5145326" y="5454144"/>
              <a:ext cx="1071639" cy="657765"/>
            </a:xfrm>
            <a:custGeom>
              <a:avLst/>
              <a:gdLst>
                <a:gd name="T0" fmla="*/ 6 w 184"/>
                <a:gd name="T1" fmla="*/ 95 h 113"/>
                <a:gd name="T2" fmla="*/ 4 w 184"/>
                <a:gd name="T3" fmla="*/ 111 h 113"/>
                <a:gd name="T4" fmla="*/ 25 w 184"/>
                <a:gd name="T5" fmla="*/ 111 h 113"/>
                <a:gd name="T6" fmla="*/ 27 w 184"/>
                <a:gd name="T7" fmla="*/ 102 h 113"/>
                <a:gd name="T8" fmla="*/ 29 w 184"/>
                <a:gd name="T9" fmla="*/ 101 h 113"/>
                <a:gd name="T10" fmla="*/ 40 w 184"/>
                <a:gd name="T11" fmla="*/ 104 h 113"/>
                <a:gd name="T12" fmla="*/ 49 w 184"/>
                <a:gd name="T13" fmla="*/ 89 h 113"/>
                <a:gd name="T14" fmla="*/ 38 w 184"/>
                <a:gd name="T15" fmla="*/ 57 h 113"/>
                <a:gd name="T16" fmla="*/ 72 w 184"/>
                <a:gd name="T17" fmla="*/ 26 h 113"/>
                <a:gd name="T18" fmla="*/ 85 w 184"/>
                <a:gd name="T19" fmla="*/ 25 h 113"/>
                <a:gd name="T20" fmla="*/ 98 w 184"/>
                <a:gd name="T21" fmla="*/ 36 h 113"/>
                <a:gd name="T22" fmla="*/ 104 w 184"/>
                <a:gd name="T23" fmla="*/ 48 h 113"/>
                <a:gd name="T24" fmla="*/ 100 w 184"/>
                <a:gd name="T25" fmla="*/ 64 h 113"/>
                <a:gd name="T26" fmla="*/ 88 w 184"/>
                <a:gd name="T27" fmla="*/ 82 h 113"/>
                <a:gd name="T28" fmla="*/ 79 w 184"/>
                <a:gd name="T29" fmla="*/ 101 h 113"/>
                <a:gd name="T30" fmla="*/ 101 w 184"/>
                <a:gd name="T31" fmla="*/ 100 h 113"/>
                <a:gd name="T32" fmla="*/ 107 w 184"/>
                <a:gd name="T33" fmla="*/ 89 h 113"/>
                <a:gd name="T34" fmla="*/ 124 w 184"/>
                <a:gd name="T35" fmla="*/ 58 h 113"/>
                <a:gd name="T36" fmla="*/ 133 w 184"/>
                <a:gd name="T37" fmla="*/ 35 h 113"/>
                <a:gd name="T38" fmla="*/ 137 w 184"/>
                <a:gd name="T39" fmla="*/ 35 h 113"/>
                <a:gd name="T40" fmla="*/ 143 w 184"/>
                <a:gd name="T41" fmla="*/ 77 h 113"/>
                <a:gd name="T42" fmla="*/ 135 w 184"/>
                <a:gd name="T43" fmla="*/ 97 h 113"/>
                <a:gd name="T44" fmla="*/ 131 w 184"/>
                <a:gd name="T45" fmla="*/ 111 h 113"/>
                <a:gd name="T46" fmla="*/ 148 w 184"/>
                <a:gd name="T47" fmla="*/ 113 h 113"/>
                <a:gd name="T48" fmla="*/ 162 w 184"/>
                <a:gd name="T49" fmla="*/ 79 h 113"/>
                <a:gd name="T50" fmla="*/ 162 w 184"/>
                <a:gd name="T51" fmla="*/ 41 h 113"/>
                <a:gd name="T52" fmla="*/ 159 w 184"/>
                <a:gd name="T53" fmla="*/ 33 h 113"/>
                <a:gd name="T54" fmla="*/ 159 w 184"/>
                <a:gd name="T55" fmla="*/ 22 h 113"/>
                <a:gd name="T56" fmla="*/ 172 w 184"/>
                <a:gd name="T57" fmla="*/ 31 h 113"/>
                <a:gd name="T58" fmla="*/ 174 w 184"/>
                <a:gd name="T59" fmla="*/ 39 h 113"/>
                <a:gd name="T60" fmla="*/ 175 w 184"/>
                <a:gd name="T61" fmla="*/ 41 h 113"/>
                <a:gd name="T62" fmla="*/ 175 w 184"/>
                <a:gd name="T63" fmla="*/ 48 h 113"/>
                <a:gd name="T64" fmla="*/ 178 w 184"/>
                <a:gd name="T65" fmla="*/ 48 h 113"/>
                <a:gd name="T66" fmla="*/ 184 w 184"/>
                <a:gd name="T67" fmla="*/ 35 h 113"/>
                <a:gd name="T68" fmla="*/ 177 w 184"/>
                <a:gd name="T69" fmla="*/ 26 h 113"/>
                <a:gd name="T70" fmla="*/ 164 w 184"/>
                <a:gd name="T71" fmla="*/ 2 h 113"/>
                <a:gd name="T72" fmla="*/ 165 w 184"/>
                <a:gd name="T73" fmla="*/ 0 h 113"/>
                <a:gd name="T74" fmla="*/ 15 w 184"/>
                <a:gd name="T75" fmla="*/ 5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4" h="113">
                  <a:moveTo>
                    <a:pt x="15" y="51"/>
                  </a:moveTo>
                  <a:cubicBezTo>
                    <a:pt x="15" y="63"/>
                    <a:pt x="14" y="87"/>
                    <a:pt x="6" y="95"/>
                  </a:cubicBezTo>
                  <a:cubicBezTo>
                    <a:pt x="0" y="102"/>
                    <a:pt x="0" y="106"/>
                    <a:pt x="1" y="108"/>
                  </a:cubicBezTo>
                  <a:cubicBezTo>
                    <a:pt x="1" y="109"/>
                    <a:pt x="2" y="110"/>
                    <a:pt x="4" y="111"/>
                  </a:cubicBezTo>
                  <a:cubicBezTo>
                    <a:pt x="6" y="111"/>
                    <a:pt x="11" y="112"/>
                    <a:pt x="16" y="112"/>
                  </a:cubicBezTo>
                  <a:cubicBezTo>
                    <a:pt x="19" y="112"/>
                    <a:pt x="22" y="111"/>
                    <a:pt x="25" y="111"/>
                  </a:cubicBezTo>
                  <a:cubicBezTo>
                    <a:pt x="26" y="111"/>
                    <a:pt x="27" y="110"/>
                    <a:pt x="27" y="109"/>
                  </a:cubicBezTo>
                  <a:cubicBezTo>
                    <a:pt x="29" y="108"/>
                    <a:pt x="28" y="104"/>
                    <a:pt x="27" y="102"/>
                  </a:cubicBezTo>
                  <a:cubicBezTo>
                    <a:pt x="27" y="101"/>
                    <a:pt x="27" y="100"/>
                    <a:pt x="27" y="100"/>
                  </a:cubicBezTo>
                  <a:cubicBezTo>
                    <a:pt x="28" y="100"/>
                    <a:pt x="29" y="101"/>
                    <a:pt x="29" y="101"/>
                  </a:cubicBezTo>
                  <a:cubicBezTo>
                    <a:pt x="32" y="103"/>
                    <a:pt x="35" y="106"/>
                    <a:pt x="37" y="106"/>
                  </a:cubicBezTo>
                  <a:cubicBezTo>
                    <a:pt x="38" y="106"/>
                    <a:pt x="39" y="105"/>
                    <a:pt x="40" y="104"/>
                  </a:cubicBezTo>
                  <a:cubicBezTo>
                    <a:pt x="42" y="102"/>
                    <a:pt x="45" y="96"/>
                    <a:pt x="47" y="92"/>
                  </a:cubicBezTo>
                  <a:cubicBezTo>
                    <a:pt x="48" y="91"/>
                    <a:pt x="49" y="90"/>
                    <a:pt x="49" y="89"/>
                  </a:cubicBezTo>
                  <a:cubicBezTo>
                    <a:pt x="52" y="85"/>
                    <a:pt x="50" y="83"/>
                    <a:pt x="47" y="81"/>
                  </a:cubicBezTo>
                  <a:cubicBezTo>
                    <a:pt x="43" y="78"/>
                    <a:pt x="38" y="74"/>
                    <a:pt x="38" y="57"/>
                  </a:cubicBezTo>
                  <a:cubicBezTo>
                    <a:pt x="38" y="51"/>
                    <a:pt x="39" y="34"/>
                    <a:pt x="50" y="29"/>
                  </a:cubicBezTo>
                  <a:cubicBezTo>
                    <a:pt x="56" y="27"/>
                    <a:pt x="63" y="27"/>
                    <a:pt x="72" y="26"/>
                  </a:cubicBezTo>
                  <a:cubicBezTo>
                    <a:pt x="75" y="26"/>
                    <a:pt x="78" y="26"/>
                    <a:pt x="81" y="25"/>
                  </a:cubicBezTo>
                  <a:cubicBezTo>
                    <a:pt x="82" y="25"/>
                    <a:pt x="84" y="25"/>
                    <a:pt x="85" y="25"/>
                  </a:cubicBezTo>
                  <a:cubicBezTo>
                    <a:pt x="94" y="25"/>
                    <a:pt x="95" y="29"/>
                    <a:pt x="98" y="35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9" y="39"/>
                    <a:pt x="101" y="41"/>
                    <a:pt x="102" y="42"/>
                  </a:cubicBezTo>
                  <a:cubicBezTo>
                    <a:pt x="104" y="44"/>
                    <a:pt x="105" y="45"/>
                    <a:pt x="104" y="48"/>
                  </a:cubicBezTo>
                  <a:cubicBezTo>
                    <a:pt x="104" y="50"/>
                    <a:pt x="103" y="52"/>
                    <a:pt x="102" y="54"/>
                  </a:cubicBezTo>
                  <a:cubicBezTo>
                    <a:pt x="102" y="57"/>
                    <a:pt x="101" y="60"/>
                    <a:pt x="100" y="64"/>
                  </a:cubicBezTo>
                  <a:cubicBezTo>
                    <a:pt x="99" y="70"/>
                    <a:pt x="93" y="77"/>
                    <a:pt x="89" y="81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4" y="86"/>
                    <a:pt x="81" y="89"/>
                    <a:pt x="79" y="95"/>
                  </a:cubicBezTo>
                  <a:cubicBezTo>
                    <a:pt x="78" y="98"/>
                    <a:pt x="78" y="100"/>
                    <a:pt x="79" y="101"/>
                  </a:cubicBezTo>
                  <a:cubicBezTo>
                    <a:pt x="82" y="105"/>
                    <a:pt x="89" y="105"/>
                    <a:pt x="97" y="105"/>
                  </a:cubicBezTo>
                  <a:cubicBezTo>
                    <a:pt x="99" y="105"/>
                    <a:pt x="100" y="103"/>
                    <a:pt x="101" y="100"/>
                  </a:cubicBezTo>
                  <a:cubicBezTo>
                    <a:pt x="102" y="97"/>
                    <a:pt x="104" y="94"/>
                    <a:pt x="106" y="91"/>
                  </a:cubicBezTo>
                  <a:cubicBezTo>
                    <a:pt x="107" y="89"/>
                    <a:pt x="107" y="89"/>
                    <a:pt x="107" y="89"/>
                  </a:cubicBezTo>
                  <a:cubicBezTo>
                    <a:pt x="112" y="83"/>
                    <a:pt x="118" y="75"/>
                    <a:pt x="118" y="68"/>
                  </a:cubicBezTo>
                  <a:cubicBezTo>
                    <a:pt x="118" y="63"/>
                    <a:pt x="119" y="62"/>
                    <a:pt x="124" y="58"/>
                  </a:cubicBezTo>
                  <a:cubicBezTo>
                    <a:pt x="126" y="57"/>
                    <a:pt x="127" y="56"/>
                    <a:pt x="129" y="55"/>
                  </a:cubicBezTo>
                  <a:cubicBezTo>
                    <a:pt x="138" y="47"/>
                    <a:pt x="135" y="40"/>
                    <a:pt x="133" y="35"/>
                  </a:cubicBezTo>
                  <a:cubicBezTo>
                    <a:pt x="131" y="31"/>
                    <a:pt x="130" y="29"/>
                    <a:pt x="131" y="27"/>
                  </a:cubicBezTo>
                  <a:cubicBezTo>
                    <a:pt x="132" y="28"/>
                    <a:pt x="134" y="31"/>
                    <a:pt x="137" y="35"/>
                  </a:cubicBezTo>
                  <a:cubicBezTo>
                    <a:pt x="140" y="42"/>
                    <a:pt x="142" y="47"/>
                    <a:pt x="144" y="58"/>
                  </a:cubicBezTo>
                  <a:cubicBezTo>
                    <a:pt x="145" y="66"/>
                    <a:pt x="144" y="72"/>
                    <a:pt x="143" y="77"/>
                  </a:cubicBezTo>
                  <a:cubicBezTo>
                    <a:pt x="142" y="80"/>
                    <a:pt x="141" y="82"/>
                    <a:pt x="141" y="84"/>
                  </a:cubicBezTo>
                  <a:cubicBezTo>
                    <a:pt x="141" y="91"/>
                    <a:pt x="140" y="95"/>
                    <a:pt x="135" y="97"/>
                  </a:cubicBezTo>
                  <a:cubicBezTo>
                    <a:pt x="132" y="99"/>
                    <a:pt x="130" y="101"/>
                    <a:pt x="129" y="104"/>
                  </a:cubicBezTo>
                  <a:cubicBezTo>
                    <a:pt x="128" y="106"/>
                    <a:pt x="129" y="108"/>
                    <a:pt x="131" y="111"/>
                  </a:cubicBezTo>
                  <a:cubicBezTo>
                    <a:pt x="132" y="112"/>
                    <a:pt x="133" y="113"/>
                    <a:pt x="141" y="113"/>
                  </a:cubicBezTo>
                  <a:cubicBezTo>
                    <a:pt x="143" y="113"/>
                    <a:pt x="145" y="113"/>
                    <a:pt x="148" y="113"/>
                  </a:cubicBezTo>
                  <a:cubicBezTo>
                    <a:pt x="156" y="112"/>
                    <a:pt x="161" y="89"/>
                    <a:pt x="162" y="89"/>
                  </a:cubicBezTo>
                  <a:cubicBezTo>
                    <a:pt x="162" y="86"/>
                    <a:pt x="162" y="82"/>
                    <a:pt x="162" y="79"/>
                  </a:cubicBezTo>
                  <a:cubicBezTo>
                    <a:pt x="162" y="74"/>
                    <a:pt x="162" y="69"/>
                    <a:pt x="163" y="66"/>
                  </a:cubicBezTo>
                  <a:cubicBezTo>
                    <a:pt x="166" y="59"/>
                    <a:pt x="166" y="49"/>
                    <a:pt x="162" y="41"/>
                  </a:cubicBezTo>
                  <a:cubicBezTo>
                    <a:pt x="162" y="40"/>
                    <a:pt x="162" y="39"/>
                    <a:pt x="161" y="38"/>
                  </a:cubicBezTo>
                  <a:cubicBezTo>
                    <a:pt x="160" y="36"/>
                    <a:pt x="160" y="35"/>
                    <a:pt x="159" y="33"/>
                  </a:cubicBezTo>
                  <a:cubicBezTo>
                    <a:pt x="158" y="30"/>
                    <a:pt x="159" y="27"/>
                    <a:pt x="159" y="24"/>
                  </a:cubicBezTo>
                  <a:cubicBezTo>
                    <a:pt x="159" y="23"/>
                    <a:pt x="159" y="23"/>
                    <a:pt x="159" y="22"/>
                  </a:cubicBezTo>
                  <a:cubicBezTo>
                    <a:pt x="160" y="19"/>
                    <a:pt x="161" y="16"/>
                    <a:pt x="161" y="13"/>
                  </a:cubicBezTo>
                  <a:cubicBezTo>
                    <a:pt x="165" y="18"/>
                    <a:pt x="172" y="28"/>
                    <a:pt x="172" y="31"/>
                  </a:cubicBezTo>
                  <a:cubicBezTo>
                    <a:pt x="171" y="35"/>
                    <a:pt x="171" y="36"/>
                    <a:pt x="173" y="38"/>
                  </a:cubicBezTo>
                  <a:cubicBezTo>
                    <a:pt x="174" y="38"/>
                    <a:pt x="174" y="39"/>
                    <a:pt x="174" y="39"/>
                  </a:cubicBezTo>
                  <a:cubicBezTo>
                    <a:pt x="175" y="40"/>
                    <a:pt x="176" y="41"/>
                    <a:pt x="176" y="41"/>
                  </a:cubicBezTo>
                  <a:cubicBezTo>
                    <a:pt x="176" y="41"/>
                    <a:pt x="175" y="41"/>
                    <a:pt x="175" y="41"/>
                  </a:cubicBezTo>
                  <a:cubicBezTo>
                    <a:pt x="175" y="42"/>
                    <a:pt x="175" y="43"/>
                    <a:pt x="175" y="44"/>
                  </a:cubicBezTo>
                  <a:cubicBezTo>
                    <a:pt x="175" y="46"/>
                    <a:pt x="175" y="47"/>
                    <a:pt x="175" y="48"/>
                  </a:cubicBezTo>
                  <a:cubicBezTo>
                    <a:pt x="176" y="48"/>
                    <a:pt x="176" y="48"/>
                    <a:pt x="177" y="48"/>
                  </a:cubicBezTo>
                  <a:cubicBezTo>
                    <a:pt x="177" y="48"/>
                    <a:pt x="178" y="48"/>
                    <a:pt x="178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9" y="48"/>
                    <a:pt x="183" y="42"/>
                    <a:pt x="184" y="35"/>
                  </a:cubicBezTo>
                  <a:cubicBezTo>
                    <a:pt x="184" y="30"/>
                    <a:pt x="183" y="29"/>
                    <a:pt x="180" y="28"/>
                  </a:cubicBezTo>
                  <a:cubicBezTo>
                    <a:pt x="179" y="27"/>
                    <a:pt x="178" y="27"/>
                    <a:pt x="177" y="26"/>
                  </a:cubicBezTo>
                  <a:cubicBezTo>
                    <a:pt x="174" y="22"/>
                    <a:pt x="170" y="16"/>
                    <a:pt x="168" y="12"/>
                  </a:cubicBezTo>
                  <a:cubicBezTo>
                    <a:pt x="167" y="10"/>
                    <a:pt x="165" y="5"/>
                    <a:pt x="164" y="2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15"/>
                    <a:pt x="15" y="41"/>
                    <a:pt x="15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249"/>
            <p:cNvSpPr>
              <a:spLocks/>
            </p:cNvSpPr>
            <p:nvPr/>
          </p:nvSpPr>
          <p:spPr bwMode="auto">
            <a:xfrm>
              <a:off x="4825067" y="4742183"/>
              <a:ext cx="1310601" cy="711963"/>
            </a:xfrm>
            <a:custGeom>
              <a:avLst/>
              <a:gdLst>
                <a:gd name="T0" fmla="*/ 225 w 225"/>
                <a:gd name="T1" fmla="*/ 87 h 122"/>
                <a:gd name="T2" fmla="*/ 184 w 225"/>
                <a:gd name="T3" fmla="*/ 55 h 122"/>
                <a:gd name="T4" fmla="*/ 145 w 225"/>
                <a:gd name="T5" fmla="*/ 63 h 122"/>
                <a:gd name="T6" fmla="*/ 122 w 225"/>
                <a:gd name="T7" fmla="*/ 69 h 122"/>
                <a:gd name="T8" fmla="*/ 114 w 225"/>
                <a:gd name="T9" fmla="*/ 69 h 122"/>
                <a:gd name="T10" fmla="*/ 110 w 225"/>
                <a:gd name="T11" fmla="*/ 69 h 122"/>
                <a:gd name="T12" fmla="*/ 88 w 225"/>
                <a:gd name="T13" fmla="*/ 56 h 122"/>
                <a:gd name="T14" fmla="*/ 79 w 225"/>
                <a:gd name="T15" fmla="*/ 48 h 122"/>
                <a:gd name="T16" fmla="*/ 58 w 225"/>
                <a:gd name="T17" fmla="*/ 38 h 122"/>
                <a:gd name="T18" fmla="*/ 51 w 225"/>
                <a:gd name="T19" fmla="*/ 36 h 122"/>
                <a:gd name="T20" fmla="*/ 47 w 225"/>
                <a:gd name="T21" fmla="*/ 32 h 122"/>
                <a:gd name="T22" fmla="*/ 46 w 225"/>
                <a:gd name="T23" fmla="*/ 31 h 122"/>
                <a:gd name="T24" fmla="*/ 46 w 225"/>
                <a:gd name="T25" fmla="*/ 27 h 122"/>
                <a:gd name="T26" fmla="*/ 46 w 225"/>
                <a:gd name="T27" fmla="*/ 24 h 122"/>
                <a:gd name="T28" fmla="*/ 46 w 225"/>
                <a:gd name="T29" fmla="*/ 21 h 122"/>
                <a:gd name="T30" fmla="*/ 46 w 225"/>
                <a:gd name="T31" fmla="*/ 16 h 122"/>
                <a:gd name="T32" fmla="*/ 39 w 225"/>
                <a:gd name="T33" fmla="*/ 0 h 122"/>
                <a:gd name="T34" fmla="*/ 30 w 225"/>
                <a:gd name="T35" fmla="*/ 10 h 122"/>
                <a:gd name="T36" fmla="*/ 29 w 225"/>
                <a:gd name="T37" fmla="*/ 18 h 122"/>
                <a:gd name="T38" fmla="*/ 28 w 225"/>
                <a:gd name="T39" fmla="*/ 28 h 122"/>
                <a:gd name="T40" fmla="*/ 27 w 225"/>
                <a:gd name="T41" fmla="*/ 31 h 122"/>
                <a:gd name="T42" fmla="*/ 25 w 225"/>
                <a:gd name="T43" fmla="*/ 27 h 122"/>
                <a:gd name="T44" fmla="*/ 22 w 225"/>
                <a:gd name="T45" fmla="*/ 22 h 122"/>
                <a:gd name="T46" fmla="*/ 18 w 225"/>
                <a:gd name="T47" fmla="*/ 14 h 122"/>
                <a:gd name="T48" fmla="*/ 14 w 225"/>
                <a:gd name="T49" fmla="*/ 6 h 122"/>
                <a:gd name="T50" fmla="*/ 11 w 225"/>
                <a:gd name="T51" fmla="*/ 5 h 122"/>
                <a:gd name="T52" fmla="*/ 3 w 225"/>
                <a:gd name="T53" fmla="*/ 17 h 122"/>
                <a:gd name="T54" fmla="*/ 9 w 225"/>
                <a:gd name="T55" fmla="*/ 35 h 122"/>
                <a:gd name="T56" fmla="*/ 10 w 225"/>
                <a:gd name="T57" fmla="*/ 36 h 122"/>
                <a:gd name="T58" fmla="*/ 11 w 225"/>
                <a:gd name="T59" fmla="*/ 49 h 122"/>
                <a:gd name="T60" fmla="*/ 7 w 225"/>
                <a:gd name="T61" fmla="*/ 64 h 122"/>
                <a:gd name="T62" fmla="*/ 7 w 225"/>
                <a:gd name="T63" fmla="*/ 66 h 122"/>
                <a:gd name="T64" fmla="*/ 3 w 225"/>
                <a:gd name="T65" fmla="*/ 83 h 122"/>
                <a:gd name="T66" fmla="*/ 2 w 225"/>
                <a:gd name="T67" fmla="*/ 85 h 122"/>
                <a:gd name="T68" fmla="*/ 2 w 225"/>
                <a:gd name="T69" fmla="*/ 102 h 122"/>
                <a:gd name="T70" fmla="*/ 13 w 225"/>
                <a:gd name="T71" fmla="*/ 109 h 122"/>
                <a:gd name="T72" fmla="*/ 38 w 225"/>
                <a:gd name="T73" fmla="*/ 94 h 122"/>
                <a:gd name="T74" fmla="*/ 40 w 225"/>
                <a:gd name="T75" fmla="*/ 93 h 122"/>
                <a:gd name="T76" fmla="*/ 59 w 225"/>
                <a:gd name="T77" fmla="*/ 117 h 122"/>
                <a:gd name="T78" fmla="*/ 61 w 225"/>
                <a:gd name="T79" fmla="*/ 122 h 122"/>
                <a:gd name="T80" fmla="*/ 220 w 225"/>
                <a:gd name="T81" fmla="*/ 122 h 122"/>
                <a:gd name="T82" fmla="*/ 224 w 225"/>
                <a:gd name="T83" fmla="*/ 103 h 122"/>
                <a:gd name="T84" fmla="*/ 225 w 225"/>
                <a:gd name="T85" fmla="*/ 8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5" h="122">
                  <a:moveTo>
                    <a:pt x="225" y="87"/>
                  </a:moveTo>
                  <a:cubicBezTo>
                    <a:pt x="224" y="59"/>
                    <a:pt x="199" y="55"/>
                    <a:pt x="184" y="55"/>
                  </a:cubicBezTo>
                  <a:cubicBezTo>
                    <a:pt x="168" y="55"/>
                    <a:pt x="152" y="59"/>
                    <a:pt x="145" y="63"/>
                  </a:cubicBezTo>
                  <a:cubicBezTo>
                    <a:pt x="137" y="69"/>
                    <a:pt x="129" y="69"/>
                    <a:pt x="122" y="69"/>
                  </a:cubicBezTo>
                  <a:cubicBezTo>
                    <a:pt x="120" y="69"/>
                    <a:pt x="117" y="69"/>
                    <a:pt x="114" y="69"/>
                  </a:cubicBezTo>
                  <a:cubicBezTo>
                    <a:pt x="113" y="69"/>
                    <a:pt x="112" y="69"/>
                    <a:pt x="110" y="69"/>
                  </a:cubicBezTo>
                  <a:cubicBezTo>
                    <a:pt x="101" y="69"/>
                    <a:pt x="95" y="63"/>
                    <a:pt x="88" y="56"/>
                  </a:cubicBezTo>
                  <a:cubicBezTo>
                    <a:pt x="85" y="53"/>
                    <a:pt x="82" y="51"/>
                    <a:pt x="79" y="48"/>
                  </a:cubicBezTo>
                  <a:cubicBezTo>
                    <a:pt x="71" y="42"/>
                    <a:pt x="63" y="40"/>
                    <a:pt x="58" y="38"/>
                  </a:cubicBezTo>
                  <a:cubicBezTo>
                    <a:pt x="55" y="37"/>
                    <a:pt x="53" y="36"/>
                    <a:pt x="51" y="36"/>
                  </a:cubicBezTo>
                  <a:cubicBezTo>
                    <a:pt x="50" y="35"/>
                    <a:pt x="48" y="33"/>
                    <a:pt x="47" y="32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29"/>
                    <a:pt x="46" y="28"/>
                    <a:pt x="46" y="27"/>
                  </a:cubicBezTo>
                  <a:cubicBezTo>
                    <a:pt x="46" y="26"/>
                    <a:pt x="46" y="25"/>
                    <a:pt x="46" y="24"/>
                  </a:cubicBezTo>
                  <a:cubicBezTo>
                    <a:pt x="46" y="23"/>
                    <a:pt x="46" y="22"/>
                    <a:pt x="46" y="21"/>
                  </a:cubicBezTo>
                  <a:cubicBezTo>
                    <a:pt x="46" y="19"/>
                    <a:pt x="46" y="18"/>
                    <a:pt x="46" y="16"/>
                  </a:cubicBezTo>
                  <a:cubicBezTo>
                    <a:pt x="45" y="6"/>
                    <a:pt x="43" y="0"/>
                    <a:pt x="39" y="0"/>
                  </a:cubicBezTo>
                  <a:cubicBezTo>
                    <a:pt x="35" y="0"/>
                    <a:pt x="32" y="6"/>
                    <a:pt x="30" y="10"/>
                  </a:cubicBezTo>
                  <a:cubicBezTo>
                    <a:pt x="29" y="13"/>
                    <a:pt x="29" y="15"/>
                    <a:pt x="29" y="18"/>
                  </a:cubicBezTo>
                  <a:cubicBezTo>
                    <a:pt x="29" y="20"/>
                    <a:pt x="29" y="24"/>
                    <a:pt x="28" y="28"/>
                  </a:cubicBezTo>
                  <a:cubicBezTo>
                    <a:pt x="27" y="30"/>
                    <a:pt x="27" y="31"/>
                    <a:pt x="27" y="31"/>
                  </a:cubicBezTo>
                  <a:cubicBezTo>
                    <a:pt x="26" y="30"/>
                    <a:pt x="26" y="29"/>
                    <a:pt x="25" y="27"/>
                  </a:cubicBezTo>
                  <a:cubicBezTo>
                    <a:pt x="24" y="26"/>
                    <a:pt x="23" y="24"/>
                    <a:pt x="22" y="22"/>
                  </a:cubicBezTo>
                  <a:cubicBezTo>
                    <a:pt x="20" y="19"/>
                    <a:pt x="19" y="16"/>
                    <a:pt x="18" y="14"/>
                  </a:cubicBezTo>
                  <a:cubicBezTo>
                    <a:pt x="17" y="11"/>
                    <a:pt x="15" y="8"/>
                    <a:pt x="14" y="6"/>
                  </a:cubicBezTo>
                  <a:cubicBezTo>
                    <a:pt x="13" y="5"/>
                    <a:pt x="12" y="5"/>
                    <a:pt x="11" y="5"/>
                  </a:cubicBezTo>
                  <a:cubicBezTo>
                    <a:pt x="8" y="5"/>
                    <a:pt x="5" y="10"/>
                    <a:pt x="3" y="17"/>
                  </a:cubicBezTo>
                  <a:cubicBezTo>
                    <a:pt x="1" y="26"/>
                    <a:pt x="6" y="32"/>
                    <a:pt x="9" y="35"/>
                  </a:cubicBezTo>
                  <a:cubicBezTo>
                    <a:pt x="10" y="35"/>
                    <a:pt x="10" y="36"/>
                    <a:pt x="10" y="36"/>
                  </a:cubicBezTo>
                  <a:cubicBezTo>
                    <a:pt x="14" y="42"/>
                    <a:pt x="14" y="43"/>
                    <a:pt x="11" y="49"/>
                  </a:cubicBezTo>
                  <a:cubicBezTo>
                    <a:pt x="7" y="56"/>
                    <a:pt x="7" y="57"/>
                    <a:pt x="7" y="64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7" y="73"/>
                    <a:pt x="7" y="74"/>
                    <a:pt x="3" y="83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0" y="92"/>
                    <a:pt x="0" y="97"/>
                    <a:pt x="2" y="102"/>
                  </a:cubicBezTo>
                  <a:cubicBezTo>
                    <a:pt x="4" y="105"/>
                    <a:pt x="8" y="108"/>
                    <a:pt x="13" y="109"/>
                  </a:cubicBezTo>
                  <a:cubicBezTo>
                    <a:pt x="21" y="111"/>
                    <a:pt x="29" y="106"/>
                    <a:pt x="38" y="94"/>
                  </a:cubicBezTo>
                  <a:cubicBezTo>
                    <a:pt x="39" y="93"/>
                    <a:pt x="39" y="93"/>
                    <a:pt x="40" y="93"/>
                  </a:cubicBezTo>
                  <a:cubicBezTo>
                    <a:pt x="44" y="93"/>
                    <a:pt x="53" y="104"/>
                    <a:pt x="59" y="117"/>
                  </a:cubicBezTo>
                  <a:cubicBezTo>
                    <a:pt x="60" y="118"/>
                    <a:pt x="61" y="120"/>
                    <a:pt x="61" y="122"/>
                  </a:cubicBezTo>
                  <a:cubicBezTo>
                    <a:pt x="220" y="122"/>
                    <a:pt x="220" y="122"/>
                    <a:pt x="220" y="122"/>
                  </a:cubicBezTo>
                  <a:cubicBezTo>
                    <a:pt x="221" y="117"/>
                    <a:pt x="223" y="110"/>
                    <a:pt x="224" y="103"/>
                  </a:cubicBezTo>
                  <a:cubicBezTo>
                    <a:pt x="225" y="99"/>
                    <a:pt x="225" y="94"/>
                    <a:pt x="225" y="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250"/>
            <p:cNvSpPr>
              <a:spLocks/>
            </p:cNvSpPr>
            <p:nvPr/>
          </p:nvSpPr>
          <p:spPr bwMode="auto">
            <a:xfrm>
              <a:off x="5426170" y="5197936"/>
              <a:ext cx="197083" cy="184766"/>
            </a:xfrm>
            <a:custGeom>
              <a:avLst/>
              <a:gdLst>
                <a:gd name="T0" fmla="*/ 34 w 34"/>
                <a:gd name="T1" fmla="*/ 12 h 32"/>
                <a:gd name="T2" fmla="*/ 33 w 34"/>
                <a:gd name="T3" fmla="*/ 11 h 32"/>
                <a:gd name="T4" fmla="*/ 22 w 34"/>
                <a:gd name="T5" fmla="*/ 10 h 32"/>
                <a:gd name="T6" fmla="*/ 17 w 34"/>
                <a:gd name="T7" fmla="*/ 0 h 32"/>
                <a:gd name="T8" fmla="*/ 16 w 34"/>
                <a:gd name="T9" fmla="*/ 0 h 32"/>
                <a:gd name="T10" fmla="*/ 11 w 34"/>
                <a:gd name="T11" fmla="*/ 10 h 32"/>
                <a:gd name="T12" fmla="*/ 0 w 34"/>
                <a:gd name="T13" fmla="*/ 11 h 32"/>
                <a:gd name="T14" fmla="*/ 0 w 34"/>
                <a:gd name="T15" fmla="*/ 12 h 32"/>
                <a:gd name="T16" fmla="*/ 0 w 34"/>
                <a:gd name="T17" fmla="*/ 12 h 32"/>
                <a:gd name="T18" fmla="*/ 8 w 34"/>
                <a:gd name="T19" fmla="*/ 20 h 32"/>
                <a:gd name="T20" fmla="*/ 6 w 34"/>
                <a:gd name="T21" fmla="*/ 31 h 32"/>
                <a:gd name="T22" fmla="*/ 6 w 34"/>
                <a:gd name="T23" fmla="*/ 32 h 32"/>
                <a:gd name="T24" fmla="*/ 7 w 34"/>
                <a:gd name="T25" fmla="*/ 32 h 32"/>
                <a:gd name="T26" fmla="*/ 17 w 34"/>
                <a:gd name="T27" fmla="*/ 26 h 32"/>
                <a:gd name="T28" fmla="*/ 27 w 34"/>
                <a:gd name="T29" fmla="*/ 32 h 32"/>
                <a:gd name="T30" fmla="*/ 27 w 34"/>
                <a:gd name="T31" fmla="*/ 32 h 32"/>
                <a:gd name="T32" fmla="*/ 27 w 34"/>
                <a:gd name="T33" fmla="*/ 32 h 32"/>
                <a:gd name="T34" fmla="*/ 27 w 34"/>
                <a:gd name="T35" fmla="*/ 31 h 32"/>
                <a:gd name="T36" fmla="*/ 26 w 34"/>
                <a:gd name="T37" fmla="*/ 20 h 32"/>
                <a:gd name="T38" fmla="*/ 33 w 34"/>
                <a:gd name="T39" fmla="*/ 12 h 32"/>
                <a:gd name="T40" fmla="*/ 34 w 34"/>
                <a:gd name="T41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2">
                  <a:moveTo>
                    <a:pt x="34" y="12"/>
                  </a:moveTo>
                  <a:cubicBezTo>
                    <a:pt x="34" y="12"/>
                    <a:pt x="33" y="11"/>
                    <a:pt x="33" y="11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4" y="12"/>
                    <a:pt x="34" y="12"/>
                    <a:pt x="3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251"/>
            <p:cNvSpPr>
              <a:spLocks/>
            </p:cNvSpPr>
            <p:nvPr/>
          </p:nvSpPr>
          <p:spPr bwMode="auto">
            <a:xfrm>
              <a:off x="5192134" y="5197936"/>
              <a:ext cx="197083" cy="184766"/>
            </a:xfrm>
            <a:custGeom>
              <a:avLst/>
              <a:gdLst>
                <a:gd name="T0" fmla="*/ 34 w 34"/>
                <a:gd name="T1" fmla="*/ 12 h 32"/>
                <a:gd name="T2" fmla="*/ 33 w 34"/>
                <a:gd name="T3" fmla="*/ 11 h 32"/>
                <a:gd name="T4" fmla="*/ 22 w 34"/>
                <a:gd name="T5" fmla="*/ 10 h 32"/>
                <a:gd name="T6" fmla="*/ 17 w 34"/>
                <a:gd name="T7" fmla="*/ 0 h 32"/>
                <a:gd name="T8" fmla="*/ 16 w 34"/>
                <a:gd name="T9" fmla="*/ 0 h 32"/>
                <a:gd name="T10" fmla="*/ 12 w 34"/>
                <a:gd name="T11" fmla="*/ 10 h 32"/>
                <a:gd name="T12" fmla="*/ 1 w 34"/>
                <a:gd name="T13" fmla="*/ 11 h 32"/>
                <a:gd name="T14" fmla="*/ 0 w 34"/>
                <a:gd name="T15" fmla="*/ 12 h 32"/>
                <a:gd name="T16" fmla="*/ 0 w 34"/>
                <a:gd name="T17" fmla="*/ 12 h 32"/>
                <a:gd name="T18" fmla="*/ 8 w 34"/>
                <a:gd name="T19" fmla="*/ 20 h 32"/>
                <a:gd name="T20" fmla="*/ 6 w 34"/>
                <a:gd name="T21" fmla="*/ 31 h 32"/>
                <a:gd name="T22" fmla="*/ 7 w 34"/>
                <a:gd name="T23" fmla="*/ 32 h 32"/>
                <a:gd name="T24" fmla="*/ 7 w 34"/>
                <a:gd name="T25" fmla="*/ 32 h 32"/>
                <a:gd name="T26" fmla="*/ 17 w 34"/>
                <a:gd name="T27" fmla="*/ 26 h 32"/>
                <a:gd name="T28" fmla="*/ 27 w 34"/>
                <a:gd name="T29" fmla="*/ 32 h 32"/>
                <a:gd name="T30" fmla="*/ 27 w 34"/>
                <a:gd name="T31" fmla="*/ 32 h 32"/>
                <a:gd name="T32" fmla="*/ 27 w 34"/>
                <a:gd name="T33" fmla="*/ 32 h 32"/>
                <a:gd name="T34" fmla="*/ 28 w 34"/>
                <a:gd name="T35" fmla="*/ 31 h 32"/>
                <a:gd name="T36" fmla="*/ 26 w 34"/>
                <a:gd name="T37" fmla="*/ 20 h 32"/>
                <a:gd name="T38" fmla="*/ 34 w 34"/>
                <a:gd name="T39" fmla="*/ 12 h 32"/>
                <a:gd name="T40" fmla="*/ 34 w 34"/>
                <a:gd name="T41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2">
                  <a:moveTo>
                    <a:pt x="34" y="12"/>
                  </a:moveTo>
                  <a:cubicBezTo>
                    <a:pt x="34" y="12"/>
                    <a:pt x="33" y="11"/>
                    <a:pt x="33" y="11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7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252"/>
            <p:cNvSpPr>
              <a:spLocks/>
            </p:cNvSpPr>
            <p:nvPr/>
          </p:nvSpPr>
          <p:spPr bwMode="auto">
            <a:xfrm>
              <a:off x="5657742" y="5197936"/>
              <a:ext cx="199547" cy="184766"/>
            </a:xfrm>
            <a:custGeom>
              <a:avLst/>
              <a:gdLst>
                <a:gd name="T0" fmla="*/ 33 w 34"/>
                <a:gd name="T1" fmla="*/ 12 h 32"/>
                <a:gd name="T2" fmla="*/ 33 w 34"/>
                <a:gd name="T3" fmla="*/ 11 h 32"/>
                <a:gd name="T4" fmla="*/ 22 w 34"/>
                <a:gd name="T5" fmla="*/ 10 h 32"/>
                <a:gd name="T6" fmla="*/ 17 w 34"/>
                <a:gd name="T7" fmla="*/ 0 h 32"/>
                <a:gd name="T8" fmla="*/ 16 w 34"/>
                <a:gd name="T9" fmla="*/ 0 h 32"/>
                <a:gd name="T10" fmla="*/ 11 w 34"/>
                <a:gd name="T11" fmla="*/ 10 h 32"/>
                <a:gd name="T12" fmla="*/ 0 w 34"/>
                <a:gd name="T13" fmla="*/ 11 h 32"/>
                <a:gd name="T14" fmla="*/ 0 w 34"/>
                <a:gd name="T15" fmla="*/ 12 h 32"/>
                <a:gd name="T16" fmla="*/ 0 w 34"/>
                <a:gd name="T17" fmla="*/ 12 h 32"/>
                <a:gd name="T18" fmla="*/ 8 w 34"/>
                <a:gd name="T19" fmla="*/ 20 h 32"/>
                <a:gd name="T20" fmla="*/ 6 w 34"/>
                <a:gd name="T21" fmla="*/ 31 h 32"/>
                <a:gd name="T22" fmla="*/ 6 w 34"/>
                <a:gd name="T23" fmla="*/ 32 h 32"/>
                <a:gd name="T24" fmla="*/ 7 w 34"/>
                <a:gd name="T25" fmla="*/ 32 h 32"/>
                <a:gd name="T26" fmla="*/ 17 w 34"/>
                <a:gd name="T27" fmla="*/ 26 h 32"/>
                <a:gd name="T28" fmla="*/ 26 w 34"/>
                <a:gd name="T29" fmla="*/ 32 h 32"/>
                <a:gd name="T30" fmla="*/ 27 w 34"/>
                <a:gd name="T31" fmla="*/ 32 h 32"/>
                <a:gd name="T32" fmla="*/ 27 w 34"/>
                <a:gd name="T33" fmla="*/ 32 h 32"/>
                <a:gd name="T34" fmla="*/ 27 w 34"/>
                <a:gd name="T35" fmla="*/ 31 h 32"/>
                <a:gd name="T36" fmla="*/ 25 w 34"/>
                <a:gd name="T37" fmla="*/ 20 h 32"/>
                <a:gd name="T38" fmla="*/ 33 w 34"/>
                <a:gd name="T39" fmla="*/ 12 h 32"/>
                <a:gd name="T40" fmla="*/ 33 w 34"/>
                <a:gd name="T41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2">
                  <a:moveTo>
                    <a:pt x="33" y="12"/>
                  </a:moveTo>
                  <a:cubicBezTo>
                    <a:pt x="33" y="12"/>
                    <a:pt x="33" y="11"/>
                    <a:pt x="33" y="11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2"/>
                  </a:cubicBezTo>
                  <a:cubicBezTo>
                    <a:pt x="6" y="32"/>
                    <a:pt x="7" y="32"/>
                    <a:pt x="7" y="32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12"/>
                    <a:pt x="34" y="12"/>
                    <a:pt x="3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253"/>
            <p:cNvSpPr>
              <a:spLocks/>
            </p:cNvSpPr>
            <p:nvPr/>
          </p:nvSpPr>
          <p:spPr bwMode="auto">
            <a:xfrm>
              <a:off x="5891779" y="5197936"/>
              <a:ext cx="192156" cy="184766"/>
            </a:xfrm>
            <a:custGeom>
              <a:avLst/>
              <a:gdLst>
                <a:gd name="T0" fmla="*/ 33 w 33"/>
                <a:gd name="T1" fmla="*/ 12 h 32"/>
                <a:gd name="T2" fmla="*/ 33 w 33"/>
                <a:gd name="T3" fmla="*/ 11 h 32"/>
                <a:gd name="T4" fmla="*/ 22 w 33"/>
                <a:gd name="T5" fmla="*/ 10 h 32"/>
                <a:gd name="T6" fmla="*/ 17 w 33"/>
                <a:gd name="T7" fmla="*/ 0 h 32"/>
                <a:gd name="T8" fmla="*/ 16 w 33"/>
                <a:gd name="T9" fmla="*/ 0 h 32"/>
                <a:gd name="T10" fmla="*/ 11 w 33"/>
                <a:gd name="T11" fmla="*/ 10 h 32"/>
                <a:gd name="T12" fmla="*/ 0 w 33"/>
                <a:gd name="T13" fmla="*/ 11 h 32"/>
                <a:gd name="T14" fmla="*/ 0 w 33"/>
                <a:gd name="T15" fmla="*/ 12 h 32"/>
                <a:gd name="T16" fmla="*/ 0 w 33"/>
                <a:gd name="T17" fmla="*/ 12 h 32"/>
                <a:gd name="T18" fmla="*/ 8 w 33"/>
                <a:gd name="T19" fmla="*/ 20 h 32"/>
                <a:gd name="T20" fmla="*/ 6 w 33"/>
                <a:gd name="T21" fmla="*/ 31 h 32"/>
                <a:gd name="T22" fmla="*/ 6 w 33"/>
                <a:gd name="T23" fmla="*/ 32 h 32"/>
                <a:gd name="T24" fmla="*/ 7 w 33"/>
                <a:gd name="T25" fmla="*/ 32 h 32"/>
                <a:gd name="T26" fmla="*/ 16 w 33"/>
                <a:gd name="T27" fmla="*/ 26 h 32"/>
                <a:gd name="T28" fmla="*/ 26 w 33"/>
                <a:gd name="T29" fmla="*/ 32 h 32"/>
                <a:gd name="T30" fmla="*/ 27 w 33"/>
                <a:gd name="T31" fmla="*/ 32 h 32"/>
                <a:gd name="T32" fmla="*/ 27 w 33"/>
                <a:gd name="T33" fmla="*/ 32 h 32"/>
                <a:gd name="T34" fmla="*/ 27 w 33"/>
                <a:gd name="T35" fmla="*/ 31 h 32"/>
                <a:gd name="T36" fmla="*/ 25 w 33"/>
                <a:gd name="T37" fmla="*/ 20 h 32"/>
                <a:gd name="T38" fmla="*/ 33 w 33"/>
                <a:gd name="T39" fmla="*/ 12 h 32"/>
                <a:gd name="T40" fmla="*/ 33 w 33"/>
                <a:gd name="T41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2">
                  <a:moveTo>
                    <a:pt x="33" y="12"/>
                  </a:moveTo>
                  <a:cubicBezTo>
                    <a:pt x="33" y="12"/>
                    <a:pt x="33" y="11"/>
                    <a:pt x="33" y="11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2"/>
                  </a:cubicBezTo>
                  <a:cubicBezTo>
                    <a:pt x="6" y="32"/>
                    <a:pt x="7" y="32"/>
                    <a:pt x="7" y="32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9019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9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AADB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AADB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7" grpId="0" animBg="1"/>
      <p:bldP spid="9" grpId="0" animBg="1"/>
      <p:bldP spid="14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ray rectangle"/>
          <p:cNvSpPr/>
          <p:nvPr/>
        </p:nvSpPr>
        <p:spPr>
          <a:xfrm>
            <a:off x="4566851" y="-11275"/>
            <a:ext cx="4572000" cy="6857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gray rectangle"/>
          <p:cNvSpPr/>
          <p:nvPr/>
        </p:nvSpPr>
        <p:spPr>
          <a:xfrm>
            <a:off x="0" y="0"/>
            <a:ext cx="4572000" cy="6857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8" name="female speaker"/>
          <p:cNvGrpSpPr/>
          <p:nvPr/>
        </p:nvGrpSpPr>
        <p:grpSpPr>
          <a:xfrm>
            <a:off x="6059420" y="3328912"/>
            <a:ext cx="2793577" cy="3302537"/>
            <a:chOff x="4868863" y="923926"/>
            <a:chExt cx="4278313" cy="5057775"/>
          </a:xfrm>
        </p:grpSpPr>
        <p:sp>
          <p:nvSpPr>
            <p:cNvPr id="109" name="Freeform 11"/>
            <p:cNvSpPr>
              <a:spLocks/>
            </p:cNvSpPr>
            <p:nvPr/>
          </p:nvSpPr>
          <p:spPr bwMode="auto">
            <a:xfrm>
              <a:off x="6084888" y="923926"/>
              <a:ext cx="1809750" cy="2119313"/>
            </a:xfrm>
            <a:custGeom>
              <a:avLst/>
              <a:gdLst>
                <a:gd name="T0" fmla="*/ 455 w 504"/>
                <a:gd name="T1" fmla="*/ 338 h 590"/>
                <a:gd name="T2" fmla="*/ 486 w 504"/>
                <a:gd name="T3" fmla="*/ 408 h 590"/>
                <a:gd name="T4" fmla="*/ 481 w 504"/>
                <a:gd name="T5" fmla="*/ 514 h 590"/>
                <a:gd name="T6" fmla="*/ 413 w 504"/>
                <a:gd name="T7" fmla="*/ 549 h 590"/>
                <a:gd name="T8" fmla="*/ 244 w 504"/>
                <a:gd name="T9" fmla="*/ 523 h 590"/>
                <a:gd name="T10" fmla="*/ 12 w 504"/>
                <a:gd name="T11" fmla="*/ 507 h 590"/>
                <a:gd name="T12" fmla="*/ 15 w 504"/>
                <a:gd name="T13" fmla="*/ 412 h 590"/>
                <a:gd name="T14" fmla="*/ 32 w 504"/>
                <a:gd name="T15" fmla="*/ 333 h 590"/>
                <a:gd name="T16" fmla="*/ 55 w 504"/>
                <a:gd name="T17" fmla="*/ 131 h 590"/>
                <a:gd name="T18" fmla="*/ 221 w 504"/>
                <a:gd name="T19" fmla="*/ 15 h 590"/>
                <a:gd name="T20" fmla="*/ 265 w 504"/>
                <a:gd name="T21" fmla="*/ 31 h 590"/>
                <a:gd name="T22" fmla="*/ 313 w 504"/>
                <a:gd name="T23" fmla="*/ 18 h 590"/>
                <a:gd name="T24" fmla="*/ 416 w 504"/>
                <a:gd name="T25" fmla="*/ 146 h 590"/>
                <a:gd name="T26" fmla="*/ 451 w 504"/>
                <a:gd name="T27" fmla="*/ 260 h 590"/>
                <a:gd name="T28" fmla="*/ 455 w 504"/>
                <a:gd name="T29" fmla="*/ 33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4" h="590">
                  <a:moveTo>
                    <a:pt x="455" y="338"/>
                  </a:moveTo>
                  <a:cubicBezTo>
                    <a:pt x="459" y="358"/>
                    <a:pt x="483" y="389"/>
                    <a:pt x="486" y="408"/>
                  </a:cubicBezTo>
                  <a:cubicBezTo>
                    <a:pt x="491" y="443"/>
                    <a:pt x="504" y="485"/>
                    <a:pt x="481" y="514"/>
                  </a:cubicBezTo>
                  <a:cubicBezTo>
                    <a:pt x="472" y="525"/>
                    <a:pt x="462" y="549"/>
                    <a:pt x="413" y="549"/>
                  </a:cubicBezTo>
                  <a:cubicBezTo>
                    <a:pt x="374" y="549"/>
                    <a:pt x="343" y="523"/>
                    <a:pt x="244" y="523"/>
                  </a:cubicBezTo>
                  <a:cubicBezTo>
                    <a:pt x="168" y="523"/>
                    <a:pt x="49" y="590"/>
                    <a:pt x="12" y="507"/>
                  </a:cubicBezTo>
                  <a:cubicBezTo>
                    <a:pt x="0" y="481"/>
                    <a:pt x="8" y="440"/>
                    <a:pt x="15" y="412"/>
                  </a:cubicBezTo>
                  <a:cubicBezTo>
                    <a:pt x="21" y="385"/>
                    <a:pt x="33" y="362"/>
                    <a:pt x="32" y="333"/>
                  </a:cubicBezTo>
                  <a:cubicBezTo>
                    <a:pt x="29" y="266"/>
                    <a:pt x="32" y="196"/>
                    <a:pt x="55" y="131"/>
                  </a:cubicBezTo>
                  <a:cubicBezTo>
                    <a:pt x="76" y="69"/>
                    <a:pt x="149" y="0"/>
                    <a:pt x="221" y="15"/>
                  </a:cubicBezTo>
                  <a:cubicBezTo>
                    <a:pt x="236" y="18"/>
                    <a:pt x="249" y="31"/>
                    <a:pt x="265" y="31"/>
                  </a:cubicBezTo>
                  <a:cubicBezTo>
                    <a:pt x="283" y="31"/>
                    <a:pt x="288" y="16"/>
                    <a:pt x="313" y="18"/>
                  </a:cubicBezTo>
                  <a:cubicBezTo>
                    <a:pt x="375" y="21"/>
                    <a:pt x="395" y="77"/>
                    <a:pt x="416" y="146"/>
                  </a:cubicBezTo>
                  <a:cubicBezTo>
                    <a:pt x="428" y="184"/>
                    <a:pt x="441" y="221"/>
                    <a:pt x="451" y="260"/>
                  </a:cubicBezTo>
                  <a:cubicBezTo>
                    <a:pt x="458" y="285"/>
                    <a:pt x="451" y="312"/>
                    <a:pt x="455" y="3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12"/>
            <p:cNvSpPr>
              <a:spLocks/>
            </p:cNvSpPr>
            <p:nvPr/>
          </p:nvSpPr>
          <p:spPr bwMode="auto">
            <a:xfrm>
              <a:off x="6696075" y="2508251"/>
              <a:ext cx="598488" cy="1001713"/>
            </a:xfrm>
            <a:custGeom>
              <a:avLst/>
              <a:gdLst>
                <a:gd name="T0" fmla="*/ 167 w 167"/>
                <a:gd name="T1" fmla="*/ 279 h 279"/>
                <a:gd name="T2" fmla="*/ 0 w 167"/>
                <a:gd name="T3" fmla="*/ 279 h 279"/>
                <a:gd name="T4" fmla="*/ 0 w 167"/>
                <a:gd name="T5" fmla="*/ 0 h 279"/>
                <a:gd name="T6" fmla="*/ 83 w 167"/>
                <a:gd name="T7" fmla="*/ 40 h 279"/>
                <a:gd name="T8" fmla="*/ 167 w 167"/>
                <a:gd name="T9" fmla="*/ 0 h 279"/>
                <a:gd name="T10" fmla="*/ 167 w 167"/>
                <a:gd name="T11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" h="279">
                  <a:moveTo>
                    <a:pt x="167" y="279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0"/>
                    <a:pt x="83" y="40"/>
                  </a:cubicBezTo>
                  <a:cubicBezTo>
                    <a:pt x="156" y="39"/>
                    <a:pt x="167" y="0"/>
                    <a:pt x="167" y="0"/>
                  </a:cubicBezTo>
                  <a:lnTo>
                    <a:pt x="167" y="2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13"/>
            <p:cNvSpPr>
              <a:spLocks/>
            </p:cNvSpPr>
            <p:nvPr/>
          </p:nvSpPr>
          <p:spPr bwMode="auto">
            <a:xfrm>
              <a:off x="5407025" y="2687638"/>
              <a:ext cx="3068638" cy="1925638"/>
            </a:xfrm>
            <a:custGeom>
              <a:avLst/>
              <a:gdLst>
                <a:gd name="T0" fmla="*/ 839 w 855"/>
                <a:gd name="T1" fmla="*/ 363 h 536"/>
                <a:gd name="T2" fmla="*/ 810 w 855"/>
                <a:gd name="T3" fmla="*/ 181 h 536"/>
                <a:gd name="T4" fmla="*/ 662 w 855"/>
                <a:gd name="T5" fmla="*/ 69 h 536"/>
                <a:gd name="T6" fmla="*/ 577 w 855"/>
                <a:gd name="T7" fmla="*/ 26 h 536"/>
                <a:gd name="T8" fmla="*/ 538 w 855"/>
                <a:gd name="T9" fmla="*/ 0 h 536"/>
                <a:gd name="T10" fmla="*/ 520 w 855"/>
                <a:gd name="T11" fmla="*/ 30 h 536"/>
                <a:gd name="T12" fmla="*/ 443 w 855"/>
                <a:gd name="T13" fmla="*/ 209 h 536"/>
                <a:gd name="T14" fmla="*/ 358 w 855"/>
                <a:gd name="T15" fmla="*/ 30 h 536"/>
                <a:gd name="T16" fmla="*/ 339 w 855"/>
                <a:gd name="T17" fmla="*/ 0 h 536"/>
                <a:gd name="T18" fmla="*/ 299 w 855"/>
                <a:gd name="T19" fmla="*/ 22 h 536"/>
                <a:gd name="T20" fmla="*/ 216 w 855"/>
                <a:gd name="T21" fmla="*/ 69 h 536"/>
                <a:gd name="T22" fmla="*/ 68 w 855"/>
                <a:gd name="T23" fmla="*/ 181 h 536"/>
                <a:gd name="T24" fmla="*/ 39 w 855"/>
                <a:gd name="T25" fmla="*/ 363 h 536"/>
                <a:gd name="T26" fmla="*/ 0 w 855"/>
                <a:gd name="T27" fmla="*/ 536 h 536"/>
                <a:gd name="T28" fmla="*/ 439 w 855"/>
                <a:gd name="T29" fmla="*/ 536 h 536"/>
                <a:gd name="T30" fmla="*/ 855 w 855"/>
                <a:gd name="T31" fmla="*/ 536 h 536"/>
                <a:gd name="T32" fmla="*/ 839 w 855"/>
                <a:gd name="T33" fmla="*/ 3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5" h="536">
                  <a:moveTo>
                    <a:pt x="839" y="363"/>
                  </a:moveTo>
                  <a:cubicBezTo>
                    <a:pt x="827" y="323"/>
                    <a:pt x="817" y="205"/>
                    <a:pt x="810" y="181"/>
                  </a:cubicBezTo>
                  <a:cubicBezTo>
                    <a:pt x="803" y="156"/>
                    <a:pt x="775" y="93"/>
                    <a:pt x="662" y="69"/>
                  </a:cubicBezTo>
                  <a:cubicBezTo>
                    <a:pt x="596" y="56"/>
                    <a:pt x="581" y="29"/>
                    <a:pt x="577" y="26"/>
                  </a:cubicBezTo>
                  <a:cubicBezTo>
                    <a:pt x="574" y="23"/>
                    <a:pt x="551" y="1"/>
                    <a:pt x="538" y="0"/>
                  </a:cubicBezTo>
                  <a:cubicBezTo>
                    <a:pt x="526" y="0"/>
                    <a:pt x="520" y="30"/>
                    <a:pt x="520" y="30"/>
                  </a:cubicBezTo>
                  <a:cubicBezTo>
                    <a:pt x="520" y="30"/>
                    <a:pt x="472" y="209"/>
                    <a:pt x="443" y="209"/>
                  </a:cubicBezTo>
                  <a:cubicBezTo>
                    <a:pt x="414" y="209"/>
                    <a:pt x="358" y="30"/>
                    <a:pt x="358" y="30"/>
                  </a:cubicBezTo>
                  <a:cubicBezTo>
                    <a:pt x="358" y="30"/>
                    <a:pt x="352" y="0"/>
                    <a:pt x="339" y="0"/>
                  </a:cubicBezTo>
                  <a:cubicBezTo>
                    <a:pt x="327" y="1"/>
                    <a:pt x="309" y="16"/>
                    <a:pt x="299" y="22"/>
                  </a:cubicBezTo>
                  <a:cubicBezTo>
                    <a:pt x="289" y="28"/>
                    <a:pt x="284" y="64"/>
                    <a:pt x="216" y="69"/>
                  </a:cubicBezTo>
                  <a:cubicBezTo>
                    <a:pt x="100" y="78"/>
                    <a:pt x="75" y="156"/>
                    <a:pt x="68" y="181"/>
                  </a:cubicBezTo>
                  <a:cubicBezTo>
                    <a:pt x="61" y="205"/>
                    <a:pt x="61" y="321"/>
                    <a:pt x="39" y="363"/>
                  </a:cubicBezTo>
                  <a:cubicBezTo>
                    <a:pt x="19" y="401"/>
                    <a:pt x="0" y="536"/>
                    <a:pt x="0" y="536"/>
                  </a:cubicBezTo>
                  <a:cubicBezTo>
                    <a:pt x="439" y="536"/>
                    <a:pt x="439" y="536"/>
                    <a:pt x="439" y="536"/>
                  </a:cubicBezTo>
                  <a:cubicBezTo>
                    <a:pt x="855" y="536"/>
                    <a:pt x="855" y="536"/>
                    <a:pt x="855" y="536"/>
                  </a:cubicBezTo>
                  <a:cubicBezTo>
                    <a:pt x="855" y="536"/>
                    <a:pt x="855" y="415"/>
                    <a:pt x="839" y="3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18"/>
            <p:cNvSpPr>
              <a:spLocks/>
            </p:cNvSpPr>
            <p:nvPr/>
          </p:nvSpPr>
          <p:spPr bwMode="auto">
            <a:xfrm>
              <a:off x="4868863" y="4719638"/>
              <a:ext cx="4278313" cy="107950"/>
            </a:xfrm>
            <a:custGeom>
              <a:avLst/>
              <a:gdLst>
                <a:gd name="T0" fmla="*/ 2605 w 2695"/>
                <a:gd name="T1" fmla="*/ 68 h 68"/>
                <a:gd name="T2" fmla="*/ 90 w 2695"/>
                <a:gd name="T3" fmla="*/ 68 h 68"/>
                <a:gd name="T4" fmla="*/ 0 w 2695"/>
                <a:gd name="T5" fmla="*/ 0 h 68"/>
                <a:gd name="T6" fmla="*/ 2695 w 2695"/>
                <a:gd name="T7" fmla="*/ 0 h 68"/>
                <a:gd name="T8" fmla="*/ 2605 w 2695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5" h="68">
                  <a:moveTo>
                    <a:pt x="2605" y="68"/>
                  </a:moveTo>
                  <a:lnTo>
                    <a:pt x="90" y="68"/>
                  </a:lnTo>
                  <a:lnTo>
                    <a:pt x="0" y="0"/>
                  </a:lnTo>
                  <a:lnTo>
                    <a:pt x="2695" y="0"/>
                  </a:lnTo>
                  <a:lnTo>
                    <a:pt x="2605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Rectangle 19"/>
            <p:cNvSpPr>
              <a:spLocks noChangeArrowheads="1"/>
            </p:cNvSpPr>
            <p:nvPr/>
          </p:nvSpPr>
          <p:spPr bwMode="auto">
            <a:xfrm>
              <a:off x="5108575" y="4695826"/>
              <a:ext cx="3798888" cy="1203325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5108575" y="5894388"/>
              <a:ext cx="3798888" cy="87313"/>
            </a:xfrm>
            <a:custGeom>
              <a:avLst/>
              <a:gdLst>
                <a:gd name="T0" fmla="*/ 2305 w 2393"/>
                <a:gd name="T1" fmla="*/ 55 h 55"/>
                <a:gd name="T2" fmla="*/ 88 w 2393"/>
                <a:gd name="T3" fmla="*/ 55 h 55"/>
                <a:gd name="T4" fmla="*/ 0 w 2393"/>
                <a:gd name="T5" fmla="*/ 0 h 55"/>
                <a:gd name="T6" fmla="*/ 2393 w 2393"/>
                <a:gd name="T7" fmla="*/ 0 h 55"/>
                <a:gd name="T8" fmla="*/ 2305 w 2393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3" h="55">
                  <a:moveTo>
                    <a:pt x="2305" y="55"/>
                  </a:moveTo>
                  <a:lnTo>
                    <a:pt x="88" y="55"/>
                  </a:lnTo>
                  <a:lnTo>
                    <a:pt x="0" y="0"/>
                  </a:lnTo>
                  <a:lnTo>
                    <a:pt x="2393" y="0"/>
                  </a:lnTo>
                  <a:lnTo>
                    <a:pt x="2305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Rectangle 21"/>
            <p:cNvSpPr>
              <a:spLocks noChangeArrowheads="1"/>
            </p:cNvSpPr>
            <p:nvPr/>
          </p:nvSpPr>
          <p:spPr bwMode="auto">
            <a:xfrm>
              <a:off x="5384800" y="4878388"/>
              <a:ext cx="3246438" cy="765175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Rectangle 22"/>
            <p:cNvSpPr>
              <a:spLocks noChangeArrowheads="1"/>
            </p:cNvSpPr>
            <p:nvPr/>
          </p:nvSpPr>
          <p:spPr bwMode="auto">
            <a:xfrm>
              <a:off x="4868863" y="4505326"/>
              <a:ext cx="4278313" cy="214313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23"/>
            <p:cNvSpPr>
              <a:spLocks/>
            </p:cNvSpPr>
            <p:nvPr/>
          </p:nvSpPr>
          <p:spPr bwMode="auto">
            <a:xfrm>
              <a:off x="6486525" y="1300163"/>
              <a:ext cx="1012825" cy="1444625"/>
            </a:xfrm>
            <a:custGeom>
              <a:avLst/>
              <a:gdLst>
                <a:gd name="T0" fmla="*/ 269 w 282"/>
                <a:gd name="T1" fmla="*/ 201 h 402"/>
                <a:gd name="T2" fmla="*/ 141 w 282"/>
                <a:gd name="T3" fmla="*/ 402 h 402"/>
                <a:gd name="T4" fmla="*/ 13 w 282"/>
                <a:gd name="T5" fmla="*/ 201 h 402"/>
                <a:gd name="T6" fmla="*/ 141 w 282"/>
                <a:gd name="T7" fmla="*/ 0 h 402"/>
                <a:gd name="T8" fmla="*/ 269 w 282"/>
                <a:gd name="T9" fmla="*/ 2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" h="402">
                  <a:moveTo>
                    <a:pt x="269" y="201"/>
                  </a:moveTo>
                  <a:cubicBezTo>
                    <a:pt x="255" y="317"/>
                    <a:pt x="225" y="402"/>
                    <a:pt x="141" y="402"/>
                  </a:cubicBezTo>
                  <a:cubicBezTo>
                    <a:pt x="59" y="402"/>
                    <a:pt x="26" y="315"/>
                    <a:pt x="13" y="201"/>
                  </a:cubicBezTo>
                  <a:cubicBezTo>
                    <a:pt x="0" y="91"/>
                    <a:pt x="13" y="0"/>
                    <a:pt x="141" y="0"/>
                  </a:cubicBezTo>
                  <a:cubicBezTo>
                    <a:pt x="269" y="0"/>
                    <a:pt x="282" y="91"/>
                    <a:pt x="269" y="2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24"/>
            <p:cNvSpPr>
              <a:spLocks noEditPoints="1"/>
            </p:cNvSpPr>
            <p:nvPr/>
          </p:nvSpPr>
          <p:spPr bwMode="auto">
            <a:xfrm>
              <a:off x="6483350" y="1282701"/>
              <a:ext cx="1023938" cy="1479550"/>
            </a:xfrm>
            <a:custGeom>
              <a:avLst/>
              <a:gdLst>
                <a:gd name="T0" fmla="*/ 142 w 285"/>
                <a:gd name="T1" fmla="*/ 412 h 412"/>
                <a:gd name="T2" fmla="*/ 9 w 285"/>
                <a:gd name="T3" fmla="*/ 207 h 412"/>
                <a:gd name="T4" fmla="*/ 37 w 285"/>
                <a:gd name="T5" fmla="*/ 38 h 412"/>
                <a:gd name="T6" fmla="*/ 142 w 285"/>
                <a:gd name="T7" fmla="*/ 0 h 412"/>
                <a:gd name="T8" fmla="*/ 248 w 285"/>
                <a:gd name="T9" fmla="*/ 38 h 412"/>
                <a:gd name="T10" fmla="*/ 275 w 285"/>
                <a:gd name="T11" fmla="*/ 207 h 412"/>
                <a:gd name="T12" fmla="*/ 142 w 285"/>
                <a:gd name="T13" fmla="*/ 412 h 412"/>
                <a:gd name="T14" fmla="*/ 142 w 285"/>
                <a:gd name="T15" fmla="*/ 10 h 412"/>
                <a:gd name="T16" fmla="*/ 44 w 285"/>
                <a:gd name="T17" fmla="*/ 45 h 412"/>
                <a:gd name="T18" fmla="*/ 19 w 285"/>
                <a:gd name="T19" fmla="*/ 205 h 412"/>
                <a:gd name="T20" fmla="*/ 142 w 285"/>
                <a:gd name="T21" fmla="*/ 402 h 412"/>
                <a:gd name="T22" fmla="*/ 265 w 285"/>
                <a:gd name="T23" fmla="*/ 205 h 412"/>
                <a:gd name="T24" fmla="*/ 240 w 285"/>
                <a:gd name="T25" fmla="*/ 45 h 412"/>
                <a:gd name="T26" fmla="*/ 142 w 285"/>
                <a:gd name="T27" fmla="*/ 1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412">
                  <a:moveTo>
                    <a:pt x="142" y="412"/>
                  </a:moveTo>
                  <a:cubicBezTo>
                    <a:pt x="44" y="412"/>
                    <a:pt x="19" y="295"/>
                    <a:pt x="9" y="207"/>
                  </a:cubicBezTo>
                  <a:cubicBezTo>
                    <a:pt x="2" y="150"/>
                    <a:pt x="0" y="80"/>
                    <a:pt x="37" y="38"/>
                  </a:cubicBezTo>
                  <a:cubicBezTo>
                    <a:pt x="59" y="13"/>
                    <a:pt x="94" y="0"/>
                    <a:pt x="142" y="0"/>
                  </a:cubicBezTo>
                  <a:cubicBezTo>
                    <a:pt x="190" y="0"/>
                    <a:pt x="225" y="13"/>
                    <a:pt x="248" y="38"/>
                  </a:cubicBezTo>
                  <a:cubicBezTo>
                    <a:pt x="285" y="80"/>
                    <a:pt x="282" y="150"/>
                    <a:pt x="275" y="207"/>
                  </a:cubicBezTo>
                  <a:cubicBezTo>
                    <a:pt x="264" y="302"/>
                    <a:pt x="238" y="412"/>
                    <a:pt x="142" y="412"/>
                  </a:cubicBezTo>
                  <a:close/>
                  <a:moveTo>
                    <a:pt x="142" y="10"/>
                  </a:moveTo>
                  <a:cubicBezTo>
                    <a:pt x="97" y="10"/>
                    <a:pt x="65" y="22"/>
                    <a:pt x="44" y="45"/>
                  </a:cubicBezTo>
                  <a:cubicBezTo>
                    <a:pt x="17" y="75"/>
                    <a:pt x="10" y="124"/>
                    <a:pt x="19" y="205"/>
                  </a:cubicBezTo>
                  <a:cubicBezTo>
                    <a:pt x="34" y="339"/>
                    <a:pt x="74" y="402"/>
                    <a:pt x="142" y="402"/>
                  </a:cubicBezTo>
                  <a:cubicBezTo>
                    <a:pt x="211" y="402"/>
                    <a:pt x="249" y="341"/>
                    <a:pt x="265" y="205"/>
                  </a:cubicBezTo>
                  <a:cubicBezTo>
                    <a:pt x="275" y="125"/>
                    <a:pt x="267" y="75"/>
                    <a:pt x="240" y="45"/>
                  </a:cubicBezTo>
                  <a:cubicBezTo>
                    <a:pt x="220" y="22"/>
                    <a:pt x="187" y="10"/>
                    <a:pt x="142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25"/>
            <p:cNvSpPr>
              <a:spLocks/>
            </p:cNvSpPr>
            <p:nvPr/>
          </p:nvSpPr>
          <p:spPr bwMode="auto">
            <a:xfrm>
              <a:off x="6357938" y="1149351"/>
              <a:ext cx="1155700" cy="969963"/>
            </a:xfrm>
            <a:custGeom>
              <a:avLst/>
              <a:gdLst>
                <a:gd name="T0" fmla="*/ 305 w 322"/>
                <a:gd name="T1" fmla="*/ 56 h 270"/>
                <a:gd name="T2" fmla="*/ 251 w 322"/>
                <a:gd name="T3" fmla="*/ 9 h 270"/>
                <a:gd name="T4" fmla="*/ 191 w 322"/>
                <a:gd name="T5" fmla="*/ 0 h 270"/>
                <a:gd name="T6" fmla="*/ 73 w 322"/>
                <a:gd name="T7" fmla="*/ 10 h 270"/>
                <a:gd name="T8" fmla="*/ 0 w 322"/>
                <a:gd name="T9" fmla="*/ 270 h 270"/>
                <a:gd name="T10" fmla="*/ 84 w 322"/>
                <a:gd name="T11" fmla="*/ 152 h 270"/>
                <a:gd name="T12" fmla="*/ 138 w 322"/>
                <a:gd name="T13" fmla="*/ 104 h 270"/>
                <a:gd name="T14" fmla="*/ 189 w 322"/>
                <a:gd name="T15" fmla="*/ 72 h 270"/>
                <a:gd name="T16" fmla="*/ 239 w 322"/>
                <a:gd name="T17" fmla="*/ 56 h 270"/>
                <a:gd name="T18" fmla="*/ 261 w 322"/>
                <a:gd name="T19" fmla="*/ 90 h 270"/>
                <a:gd name="T20" fmla="*/ 322 w 322"/>
                <a:gd name="T21" fmla="*/ 266 h 270"/>
                <a:gd name="T22" fmla="*/ 305 w 322"/>
                <a:gd name="T23" fmla="*/ 5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2" h="270">
                  <a:moveTo>
                    <a:pt x="305" y="56"/>
                  </a:moveTo>
                  <a:cubicBezTo>
                    <a:pt x="251" y="9"/>
                    <a:pt x="251" y="9"/>
                    <a:pt x="251" y="9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25" y="190"/>
                    <a:pt x="84" y="152"/>
                  </a:cubicBezTo>
                  <a:cubicBezTo>
                    <a:pt x="109" y="135"/>
                    <a:pt x="129" y="137"/>
                    <a:pt x="138" y="104"/>
                  </a:cubicBezTo>
                  <a:cubicBezTo>
                    <a:pt x="147" y="69"/>
                    <a:pt x="173" y="91"/>
                    <a:pt x="189" y="72"/>
                  </a:cubicBezTo>
                  <a:cubicBezTo>
                    <a:pt x="206" y="51"/>
                    <a:pt x="224" y="50"/>
                    <a:pt x="239" y="56"/>
                  </a:cubicBezTo>
                  <a:cubicBezTo>
                    <a:pt x="249" y="63"/>
                    <a:pt x="259" y="73"/>
                    <a:pt x="261" y="90"/>
                  </a:cubicBezTo>
                  <a:cubicBezTo>
                    <a:pt x="270" y="161"/>
                    <a:pt x="253" y="192"/>
                    <a:pt x="322" y="266"/>
                  </a:cubicBezTo>
                  <a:lnTo>
                    <a:pt x="30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0" name="male speaker"/>
          <p:cNvGrpSpPr/>
          <p:nvPr/>
        </p:nvGrpSpPr>
        <p:grpSpPr>
          <a:xfrm>
            <a:off x="329459" y="3258424"/>
            <a:ext cx="2794614" cy="3429000"/>
            <a:chOff x="0" y="801688"/>
            <a:chExt cx="4279900" cy="5251450"/>
          </a:xfrm>
        </p:grpSpPr>
        <p:sp>
          <p:nvSpPr>
            <p:cNvPr id="121" name="Freeform 5"/>
            <p:cNvSpPr>
              <a:spLocks/>
            </p:cNvSpPr>
            <p:nvPr/>
          </p:nvSpPr>
          <p:spPr bwMode="auto">
            <a:xfrm>
              <a:off x="1804988" y="2309813"/>
              <a:ext cx="833438" cy="2133600"/>
            </a:xfrm>
            <a:custGeom>
              <a:avLst/>
              <a:gdLst>
                <a:gd name="T0" fmla="*/ 210 w 232"/>
                <a:gd name="T1" fmla="*/ 594 h 594"/>
                <a:gd name="T2" fmla="*/ 23 w 232"/>
                <a:gd name="T3" fmla="*/ 594 h 594"/>
                <a:gd name="T4" fmla="*/ 0 w 232"/>
                <a:gd name="T5" fmla="*/ 0 h 594"/>
                <a:gd name="T6" fmla="*/ 116 w 232"/>
                <a:gd name="T7" fmla="*/ 44 h 594"/>
                <a:gd name="T8" fmla="*/ 232 w 232"/>
                <a:gd name="T9" fmla="*/ 0 h 594"/>
                <a:gd name="T10" fmla="*/ 210 w 232"/>
                <a:gd name="T11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594">
                  <a:moveTo>
                    <a:pt x="210" y="594"/>
                  </a:moveTo>
                  <a:cubicBezTo>
                    <a:pt x="23" y="594"/>
                    <a:pt x="23" y="594"/>
                    <a:pt x="23" y="59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5" y="45"/>
                    <a:pt x="116" y="44"/>
                  </a:cubicBezTo>
                  <a:cubicBezTo>
                    <a:pt x="198" y="44"/>
                    <a:pt x="232" y="0"/>
                    <a:pt x="232" y="0"/>
                  </a:cubicBezTo>
                  <a:lnTo>
                    <a:pt x="210" y="5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6"/>
            <p:cNvSpPr>
              <a:spLocks noEditPoints="1"/>
            </p:cNvSpPr>
            <p:nvPr/>
          </p:nvSpPr>
          <p:spPr bwMode="auto">
            <a:xfrm>
              <a:off x="1784350" y="2224088"/>
              <a:ext cx="876300" cy="2241550"/>
            </a:xfrm>
            <a:custGeom>
              <a:avLst/>
              <a:gdLst>
                <a:gd name="T0" fmla="*/ 221 w 244"/>
                <a:gd name="T1" fmla="*/ 624 h 624"/>
                <a:gd name="T2" fmla="*/ 23 w 244"/>
                <a:gd name="T3" fmla="*/ 624 h 624"/>
                <a:gd name="T4" fmla="*/ 0 w 244"/>
                <a:gd name="T5" fmla="*/ 0 h 624"/>
                <a:gd name="T6" fmla="*/ 11 w 244"/>
                <a:gd name="T7" fmla="*/ 21 h 624"/>
                <a:gd name="T8" fmla="*/ 120 w 244"/>
                <a:gd name="T9" fmla="*/ 63 h 624"/>
                <a:gd name="T10" fmla="*/ 122 w 244"/>
                <a:gd name="T11" fmla="*/ 63 h 624"/>
                <a:gd name="T12" fmla="*/ 234 w 244"/>
                <a:gd name="T13" fmla="*/ 20 h 624"/>
                <a:gd name="T14" fmla="*/ 244 w 244"/>
                <a:gd name="T15" fmla="*/ 7 h 624"/>
                <a:gd name="T16" fmla="*/ 244 w 244"/>
                <a:gd name="T17" fmla="*/ 24 h 624"/>
                <a:gd name="T18" fmla="*/ 221 w 244"/>
                <a:gd name="T19" fmla="*/ 624 h 624"/>
                <a:gd name="T20" fmla="*/ 34 w 244"/>
                <a:gd name="T21" fmla="*/ 613 h 624"/>
                <a:gd name="T22" fmla="*/ 211 w 244"/>
                <a:gd name="T23" fmla="*/ 613 h 624"/>
                <a:gd name="T24" fmla="*/ 232 w 244"/>
                <a:gd name="T25" fmla="*/ 38 h 624"/>
                <a:gd name="T26" fmla="*/ 122 w 244"/>
                <a:gd name="T27" fmla="*/ 74 h 624"/>
                <a:gd name="T28" fmla="*/ 120 w 244"/>
                <a:gd name="T29" fmla="*/ 74 h 624"/>
                <a:gd name="T30" fmla="*/ 13 w 244"/>
                <a:gd name="T31" fmla="*/ 40 h 624"/>
                <a:gd name="T32" fmla="*/ 34 w 244"/>
                <a:gd name="T33" fmla="*/ 613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4" h="624">
                  <a:moveTo>
                    <a:pt x="221" y="624"/>
                  </a:moveTo>
                  <a:cubicBezTo>
                    <a:pt x="23" y="624"/>
                    <a:pt x="23" y="624"/>
                    <a:pt x="23" y="6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2"/>
                    <a:pt x="35" y="63"/>
                    <a:pt x="120" y="63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200" y="62"/>
                    <a:pt x="233" y="21"/>
                    <a:pt x="234" y="20"/>
                  </a:cubicBezTo>
                  <a:cubicBezTo>
                    <a:pt x="244" y="7"/>
                    <a:pt x="244" y="7"/>
                    <a:pt x="244" y="7"/>
                  </a:cubicBezTo>
                  <a:cubicBezTo>
                    <a:pt x="244" y="24"/>
                    <a:pt x="244" y="24"/>
                    <a:pt x="244" y="24"/>
                  </a:cubicBezTo>
                  <a:lnTo>
                    <a:pt x="221" y="624"/>
                  </a:lnTo>
                  <a:close/>
                  <a:moveTo>
                    <a:pt x="34" y="613"/>
                  </a:moveTo>
                  <a:cubicBezTo>
                    <a:pt x="211" y="613"/>
                    <a:pt x="211" y="613"/>
                    <a:pt x="211" y="613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16" y="51"/>
                    <a:pt x="181" y="73"/>
                    <a:pt x="122" y="74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59" y="74"/>
                    <a:pt x="27" y="54"/>
                    <a:pt x="13" y="40"/>
                  </a:cubicBezTo>
                  <a:lnTo>
                    <a:pt x="34" y="6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7"/>
            <p:cNvSpPr>
              <a:spLocks/>
            </p:cNvSpPr>
            <p:nvPr/>
          </p:nvSpPr>
          <p:spPr bwMode="auto">
            <a:xfrm>
              <a:off x="2014538" y="2784476"/>
              <a:ext cx="415925" cy="207963"/>
            </a:xfrm>
            <a:custGeom>
              <a:avLst/>
              <a:gdLst>
                <a:gd name="T0" fmla="*/ 262 w 262"/>
                <a:gd name="T1" fmla="*/ 0 h 131"/>
                <a:gd name="T2" fmla="*/ 131 w 262"/>
                <a:gd name="T3" fmla="*/ 131 h 131"/>
                <a:gd name="T4" fmla="*/ 0 w 262"/>
                <a:gd name="T5" fmla="*/ 0 h 131"/>
                <a:gd name="T6" fmla="*/ 262 w 262"/>
                <a:gd name="T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" h="131">
                  <a:moveTo>
                    <a:pt x="262" y="0"/>
                  </a:moveTo>
                  <a:lnTo>
                    <a:pt x="131" y="131"/>
                  </a:lnTo>
                  <a:lnTo>
                    <a:pt x="0" y="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8"/>
            <p:cNvSpPr>
              <a:spLocks noEditPoints="1"/>
            </p:cNvSpPr>
            <p:nvPr/>
          </p:nvSpPr>
          <p:spPr bwMode="auto">
            <a:xfrm>
              <a:off x="1971675" y="2744788"/>
              <a:ext cx="501650" cy="287338"/>
            </a:xfrm>
            <a:custGeom>
              <a:avLst/>
              <a:gdLst>
                <a:gd name="T0" fmla="*/ 70 w 140"/>
                <a:gd name="T1" fmla="*/ 80 h 80"/>
                <a:gd name="T2" fmla="*/ 63 w 140"/>
                <a:gd name="T3" fmla="*/ 76 h 80"/>
                <a:gd name="T4" fmla="*/ 4 w 140"/>
                <a:gd name="T5" fmla="*/ 18 h 80"/>
                <a:gd name="T6" fmla="*/ 2 w 140"/>
                <a:gd name="T7" fmla="*/ 7 h 80"/>
                <a:gd name="T8" fmla="*/ 12 w 140"/>
                <a:gd name="T9" fmla="*/ 0 h 80"/>
                <a:gd name="T10" fmla="*/ 128 w 140"/>
                <a:gd name="T11" fmla="*/ 0 h 80"/>
                <a:gd name="T12" fmla="*/ 138 w 140"/>
                <a:gd name="T13" fmla="*/ 7 h 80"/>
                <a:gd name="T14" fmla="*/ 136 w 140"/>
                <a:gd name="T15" fmla="*/ 18 h 80"/>
                <a:gd name="T16" fmla="*/ 78 w 140"/>
                <a:gd name="T17" fmla="*/ 76 h 80"/>
                <a:gd name="T18" fmla="*/ 70 w 140"/>
                <a:gd name="T19" fmla="*/ 80 h 80"/>
                <a:gd name="T20" fmla="*/ 37 w 140"/>
                <a:gd name="T21" fmla="*/ 21 h 80"/>
                <a:gd name="T22" fmla="*/ 70 w 140"/>
                <a:gd name="T23" fmla="*/ 54 h 80"/>
                <a:gd name="T24" fmla="*/ 103 w 140"/>
                <a:gd name="T25" fmla="*/ 21 h 80"/>
                <a:gd name="T26" fmla="*/ 37 w 140"/>
                <a:gd name="T27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0" h="80">
                  <a:moveTo>
                    <a:pt x="70" y="80"/>
                  </a:moveTo>
                  <a:cubicBezTo>
                    <a:pt x="67" y="80"/>
                    <a:pt x="65" y="78"/>
                    <a:pt x="63" y="7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" y="15"/>
                    <a:pt x="0" y="11"/>
                    <a:pt x="2" y="7"/>
                  </a:cubicBezTo>
                  <a:cubicBezTo>
                    <a:pt x="4" y="3"/>
                    <a:pt x="8" y="0"/>
                    <a:pt x="1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3" y="0"/>
                    <a:pt x="137" y="3"/>
                    <a:pt x="138" y="7"/>
                  </a:cubicBezTo>
                  <a:cubicBezTo>
                    <a:pt x="140" y="11"/>
                    <a:pt x="139" y="15"/>
                    <a:pt x="136" y="18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6" y="78"/>
                    <a:pt x="73" y="80"/>
                    <a:pt x="70" y="80"/>
                  </a:cubicBezTo>
                  <a:close/>
                  <a:moveTo>
                    <a:pt x="37" y="21"/>
                  </a:moveTo>
                  <a:cubicBezTo>
                    <a:pt x="70" y="54"/>
                    <a:pt x="70" y="54"/>
                    <a:pt x="70" y="54"/>
                  </a:cubicBezTo>
                  <a:cubicBezTo>
                    <a:pt x="103" y="21"/>
                    <a:pt x="103" y="21"/>
                    <a:pt x="103" y="21"/>
                  </a:cubicBezTo>
                  <a:lnTo>
                    <a:pt x="3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9"/>
            <p:cNvSpPr>
              <a:spLocks/>
            </p:cNvSpPr>
            <p:nvPr/>
          </p:nvSpPr>
          <p:spPr bwMode="auto">
            <a:xfrm>
              <a:off x="2046288" y="2952751"/>
              <a:ext cx="355600" cy="1797050"/>
            </a:xfrm>
            <a:custGeom>
              <a:avLst/>
              <a:gdLst>
                <a:gd name="T0" fmla="*/ 158 w 224"/>
                <a:gd name="T1" fmla="*/ 0 h 1132"/>
                <a:gd name="T2" fmla="*/ 66 w 224"/>
                <a:gd name="T3" fmla="*/ 0 h 1132"/>
                <a:gd name="T4" fmla="*/ 0 w 224"/>
                <a:gd name="T5" fmla="*/ 1009 h 1132"/>
                <a:gd name="T6" fmla="*/ 0 w 224"/>
                <a:gd name="T7" fmla="*/ 1009 h 1132"/>
                <a:gd name="T8" fmla="*/ 111 w 224"/>
                <a:gd name="T9" fmla="*/ 1132 h 1132"/>
                <a:gd name="T10" fmla="*/ 224 w 224"/>
                <a:gd name="T11" fmla="*/ 1009 h 1132"/>
                <a:gd name="T12" fmla="*/ 224 w 224"/>
                <a:gd name="T13" fmla="*/ 1009 h 1132"/>
                <a:gd name="T14" fmla="*/ 158 w 224"/>
                <a:gd name="T15" fmla="*/ 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1132">
                  <a:moveTo>
                    <a:pt x="158" y="0"/>
                  </a:moveTo>
                  <a:lnTo>
                    <a:pt x="66" y="0"/>
                  </a:lnTo>
                  <a:lnTo>
                    <a:pt x="0" y="1009"/>
                  </a:lnTo>
                  <a:lnTo>
                    <a:pt x="0" y="1009"/>
                  </a:lnTo>
                  <a:lnTo>
                    <a:pt x="111" y="1132"/>
                  </a:lnTo>
                  <a:lnTo>
                    <a:pt x="224" y="1009"/>
                  </a:lnTo>
                  <a:lnTo>
                    <a:pt x="224" y="1009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Freeform 10"/>
            <p:cNvSpPr>
              <a:spLocks noEditPoints="1"/>
            </p:cNvSpPr>
            <p:nvPr/>
          </p:nvSpPr>
          <p:spPr bwMode="auto">
            <a:xfrm>
              <a:off x="2009775" y="2921001"/>
              <a:ext cx="423863" cy="1860550"/>
            </a:xfrm>
            <a:custGeom>
              <a:avLst/>
              <a:gdLst>
                <a:gd name="T0" fmla="*/ 59 w 118"/>
                <a:gd name="T1" fmla="*/ 518 h 518"/>
                <a:gd name="T2" fmla="*/ 52 w 118"/>
                <a:gd name="T3" fmla="*/ 515 h 518"/>
                <a:gd name="T4" fmla="*/ 3 w 118"/>
                <a:gd name="T5" fmla="*/ 461 h 518"/>
                <a:gd name="T6" fmla="*/ 0 w 118"/>
                <a:gd name="T7" fmla="*/ 455 h 518"/>
                <a:gd name="T8" fmla="*/ 29 w 118"/>
                <a:gd name="T9" fmla="*/ 8 h 518"/>
                <a:gd name="T10" fmla="*/ 39 w 118"/>
                <a:gd name="T11" fmla="*/ 0 h 518"/>
                <a:gd name="T12" fmla="*/ 80 w 118"/>
                <a:gd name="T13" fmla="*/ 0 h 518"/>
                <a:gd name="T14" fmla="*/ 89 w 118"/>
                <a:gd name="T15" fmla="*/ 8 h 518"/>
                <a:gd name="T16" fmla="*/ 118 w 118"/>
                <a:gd name="T17" fmla="*/ 455 h 518"/>
                <a:gd name="T18" fmla="*/ 116 w 118"/>
                <a:gd name="T19" fmla="*/ 462 h 518"/>
                <a:gd name="T20" fmla="*/ 115 w 118"/>
                <a:gd name="T21" fmla="*/ 462 h 518"/>
                <a:gd name="T22" fmla="*/ 66 w 118"/>
                <a:gd name="T23" fmla="*/ 515 h 518"/>
                <a:gd name="T24" fmla="*/ 59 w 118"/>
                <a:gd name="T25" fmla="*/ 518 h 518"/>
                <a:gd name="T26" fmla="*/ 19 w 118"/>
                <a:gd name="T27" fmla="*/ 452 h 518"/>
                <a:gd name="T28" fmla="*/ 59 w 118"/>
                <a:gd name="T29" fmla="*/ 495 h 518"/>
                <a:gd name="T30" fmla="*/ 99 w 118"/>
                <a:gd name="T31" fmla="*/ 452 h 518"/>
                <a:gd name="T32" fmla="*/ 71 w 118"/>
                <a:gd name="T33" fmla="*/ 18 h 518"/>
                <a:gd name="T34" fmla="*/ 47 w 118"/>
                <a:gd name="T35" fmla="*/ 18 h 518"/>
                <a:gd name="T36" fmla="*/ 19 w 118"/>
                <a:gd name="T37" fmla="*/ 452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" h="518">
                  <a:moveTo>
                    <a:pt x="59" y="518"/>
                  </a:moveTo>
                  <a:cubicBezTo>
                    <a:pt x="57" y="518"/>
                    <a:pt x="54" y="517"/>
                    <a:pt x="52" y="515"/>
                  </a:cubicBezTo>
                  <a:cubicBezTo>
                    <a:pt x="3" y="461"/>
                    <a:pt x="3" y="461"/>
                    <a:pt x="3" y="461"/>
                  </a:cubicBezTo>
                  <a:cubicBezTo>
                    <a:pt x="1" y="460"/>
                    <a:pt x="0" y="457"/>
                    <a:pt x="0" y="455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30" y="4"/>
                    <a:pt x="34" y="0"/>
                    <a:pt x="39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89" y="4"/>
                    <a:pt x="89" y="8"/>
                  </a:cubicBezTo>
                  <a:cubicBezTo>
                    <a:pt x="118" y="455"/>
                    <a:pt x="118" y="455"/>
                    <a:pt x="118" y="455"/>
                  </a:cubicBezTo>
                  <a:cubicBezTo>
                    <a:pt x="118" y="457"/>
                    <a:pt x="117" y="460"/>
                    <a:pt x="116" y="462"/>
                  </a:cubicBezTo>
                  <a:cubicBezTo>
                    <a:pt x="115" y="462"/>
                    <a:pt x="115" y="462"/>
                    <a:pt x="115" y="462"/>
                  </a:cubicBezTo>
                  <a:cubicBezTo>
                    <a:pt x="66" y="515"/>
                    <a:pt x="66" y="515"/>
                    <a:pt x="66" y="515"/>
                  </a:cubicBezTo>
                  <a:cubicBezTo>
                    <a:pt x="64" y="517"/>
                    <a:pt x="62" y="518"/>
                    <a:pt x="59" y="518"/>
                  </a:cubicBezTo>
                  <a:close/>
                  <a:moveTo>
                    <a:pt x="19" y="452"/>
                  </a:moveTo>
                  <a:cubicBezTo>
                    <a:pt x="59" y="495"/>
                    <a:pt x="59" y="495"/>
                    <a:pt x="59" y="495"/>
                  </a:cubicBezTo>
                  <a:cubicBezTo>
                    <a:pt x="99" y="452"/>
                    <a:pt x="99" y="452"/>
                    <a:pt x="99" y="452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47" y="18"/>
                    <a:pt x="47" y="18"/>
                    <a:pt x="47" y="18"/>
                  </a:cubicBezTo>
                  <a:lnTo>
                    <a:pt x="19" y="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Freeform 26"/>
            <p:cNvSpPr>
              <a:spLocks/>
            </p:cNvSpPr>
            <p:nvPr/>
          </p:nvSpPr>
          <p:spPr bwMode="auto">
            <a:xfrm>
              <a:off x="265113" y="2511426"/>
              <a:ext cx="3716338" cy="2276475"/>
            </a:xfrm>
            <a:custGeom>
              <a:avLst/>
              <a:gdLst>
                <a:gd name="T0" fmla="*/ 1016 w 1035"/>
                <a:gd name="T1" fmla="*/ 425 h 634"/>
                <a:gd name="T2" fmla="*/ 981 w 1035"/>
                <a:gd name="T3" fmla="*/ 207 h 634"/>
                <a:gd name="T4" fmla="*/ 814 w 1035"/>
                <a:gd name="T5" fmla="*/ 65 h 634"/>
                <a:gd name="T6" fmla="*/ 742 w 1035"/>
                <a:gd name="T7" fmla="*/ 43 h 634"/>
                <a:gd name="T8" fmla="*/ 676 w 1035"/>
                <a:gd name="T9" fmla="*/ 4 h 634"/>
                <a:gd name="T10" fmla="*/ 635 w 1035"/>
                <a:gd name="T11" fmla="*/ 27 h 634"/>
                <a:gd name="T12" fmla="*/ 543 w 1035"/>
                <a:gd name="T13" fmla="*/ 525 h 634"/>
                <a:gd name="T14" fmla="*/ 442 w 1035"/>
                <a:gd name="T15" fmla="*/ 27 h 634"/>
                <a:gd name="T16" fmla="*/ 413 w 1035"/>
                <a:gd name="T17" fmla="*/ 5 h 634"/>
                <a:gd name="T18" fmla="*/ 349 w 1035"/>
                <a:gd name="T19" fmla="*/ 25 h 634"/>
                <a:gd name="T20" fmla="*/ 272 w 1035"/>
                <a:gd name="T21" fmla="*/ 74 h 634"/>
                <a:gd name="T22" fmla="*/ 96 w 1035"/>
                <a:gd name="T23" fmla="*/ 207 h 634"/>
                <a:gd name="T24" fmla="*/ 61 w 1035"/>
                <a:gd name="T25" fmla="*/ 425 h 634"/>
                <a:gd name="T26" fmla="*/ 0 w 1035"/>
                <a:gd name="T27" fmla="*/ 631 h 634"/>
                <a:gd name="T28" fmla="*/ 538 w 1035"/>
                <a:gd name="T29" fmla="*/ 631 h 634"/>
                <a:gd name="T30" fmla="*/ 1013 w 1035"/>
                <a:gd name="T31" fmla="*/ 634 h 634"/>
                <a:gd name="T32" fmla="*/ 1016 w 1035"/>
                <a:gd name="T33" fmla="*/ 42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5" h="634">
                  <a:moveTo>
                    <a:pt x="1016" y="425"/>
                  </a:moveTo>
                  <a:cubicBezTo>
                    <a:pt x="1001" y="376"/>
                    <a:pt x="989" y="236"/>
                    <a:pt x="981" y="207"/>
                  </a:cubicBezTo>
                  <a:cubicBezTo>
                    <a:pt x="973" y="178"/>
                    <a:pt x="950" y="93"/>
                    <a:pt x="814" y="65"/>
                  </a:cubicBezTo>
                  <a:cubicBezTo>
                    <a:pt x="790" y="60"/>
                    <a:pt x="764" y="54"/>
                    <a:pt x="742" y="43"/>
                  </a:cubicBezTo>
                  <a:cubicBezTo>
                    <a:pt x="726" y="35"/>
                    <a:pt x="695" y="4"/>
                    <a:pt x="676" y="4"/>
                  </a:cubicBezTo>
                  <a:cubicBezTo>
                    <a:pt x="652" y="4"/>
                    <a:pt x="643" y="0"/>
                    <a:pt x="635" y="27"/>
                  </a:cubicBezTo>
                  <a:cubicBezTo>
                    <a:pt x="618" y="78"/>
                    <a:pt x="617" y="525"/>
                    <a:pt x="543" y="525"/>
                  </a:cubicBezTo>
                  <a:cubicBezTo>
                    <a:pt x="474" y="525"/>
                    <a:pt x="453" y="50"/>
                    <a:pt x="442" y="27"/>
                  </a:cubicBezTo>
                  <a:cubicBezTo>
                    <a:pt x="432" y="5"/>
                    <a:pt x="428" y="4"/>
                    <a:pt x="413" y="5"/>
                  </a:cubicBezTo>
                  <a:cubicBezTo>
                    <a:pt x="381" y="6"/>
                    <a:pt x="369" y="4"/>
                    <a:pt x="349" y="25"/>
                  </a:cubicBezTo>
                  <a:cubicBezTo>
                    <a:pt x="329" y="45"/>
                    <a:pt x="300" y="72"/>
                    <a:pt x="272" y="74"/>
                  </a:cubicBezTo>
                  <a:cubicBezTo>
                    <a:pt x="134" y="84"/>
                    <a:pt x="104" y="178"/>
                    <a:pt x="96" y="207"/>
                  </a:cubicBezTo>
                  <a:cubicBezTo>
                    <a:pt x="88" y="236"/>
                    <a:pt x="87" y="375"/>
                    <a:pt x="61" y="425"/>
                  </a:cubicBezTo>
                  <a:cubicBezTo>
                    <a:pt x="37" y="470"/>
                    <a:pt x="0" y="631"/>
                    <a:pt x="0" y="631"/>
                  </a:cubicBezTo>
                  <a:cubicBezTo>
                    <a:pt x="538" y="631"/>
                    <a:pt x="538" y="631"/>
                    <a:pt x="538" y="631"/>
                  </a:cubicBezTo>
                  <a:cubicBezTo>
                    <a:pt x="1013" y="634"/>
                    <a:pt x="1013" y="634"/>
                    <a:pt x="1013" y="634"/>
                  </a:cubicBezTo>
                  <a:cubicBezTo>
                    <a:pt x="1013" y="634"/>
                    <a:pt x="1035" y="487"/>
                    <a:pt x="1016" y="4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Freeform 31"/>
            <p:cNvSpPr>
              <a:spLocks/>
            </p:cNvSpPr>
            <p:nvPr/>
          </p:nvSpPr>
          <p:spPr bwMode="auto">
            <a:xfrm>
              <a:off x="0" y="4787901"/>
              <a:ext cx="4279900" cy="107950"/>
            </a:xfrm>
            <a:custGeom>
              <a:avLst/>
              <a:gdLst>
                <a:gd name="T0" fmla="*/ 2607 w 2696"/>
                <a:gd name="T1" fmla="*/ 68 h 68"/>
                <a:gd name="T2" fmla="*/ 90 w 2696"/>
                <a:gd name="T3" fmla="*/ 68 h 68"/>
                <a:gd name="T4" fmla="*/ 0 w 2696"/>
                <a:gd name="T5" fmla="*/ 0 h 68"/>
                <a:gd name="T6" fmla="*/ 2696 w 2696"/>
                <a:gd name="T7" fmla="*/ 0 h 68"/>
                <a:gd name="T8" fmla="*/ 2607 w 2696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6" h="68">
                  <a:moveTo>
                    <a:pt x="2607" y="68"/>
                  </a:moveTo>
                  <a:lnTo>
                    <a:pt x="90" y="68"/>
                  </a:lnTo>
                  <a:lnTo>
                    <a:pt x="0" y="0"/>
                  </a:lnTo>
                  <a:lnTo>
                    <a:pt x="2696" y="0"/>
                  </a:lnTo>
                  <a:lnTo>
                    <a:pt x="260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Rectangle 32"/>
            <p:cNvSpPr>
              <a:spLocks noChangeArrowheads="1"/>
            </p:cNvSpPr>
            <p:nvPr/>
          </p:nvSpPr>
          <p:spPr bwMode="auto">
            <a:xfrm>
              <a:off x="239713" y="4767263"/>
              <a:ext cx="3802063" cy="1203325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33"/>
            <p:cNvSpPr>
              <a:spLocks/>
            </p:cNvSpPr>
            <p:nvPr/>
          </p:nvSpPr>
          <p:spPr bwMode="auto">
            <a:xfrm>
              <a:off x="239713" y="5967413"/>
              <a:ext cx="3802063" cy="85725"/>
            </a:xfrm>
            <a:custGeom>
              <a:avLst/>
              <a:gdLst>
                <a:gd name="T0" fmla="*/ 2305 w 2395"/>
                <a:gd name="T1" fmla="*/ 54 h 54"/>
                <a:gd name="T2" fmla="*/ 91 w 2395"/>
                <a:gd name="T3" fmla="*/ 54 h 54"/>
                <a:gd name="T4" fmla="*/ 0 w 2395"/>
                <a:gd name="T5" fmla="*/ 0 h 54"/>
                <a:gd name="T6" fmla="*/ 2395 w 2395"/>
                <a:gd name="T7" fmla="*/ 0 h 54"/>
                <a:gd name="T8" fmla="*/ 2305 w 2395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5" h="54">
                  <a:moveTo>
                    <a:pt x="2305" y="54"/>
                  </a:moveTo>
                  <a:lnTo>
                    <a:pt x="91" y="54"/>
                  </a:lnTo>
                  <a:lnTo>
                    <a:pt x="0" y="0"/>
                  </a:lnTo>
                  <a:lnTo>
                    <a:pt x="2395" y="0"/>
                  </a:lnTo>
                  <a:lnTo>
                    <a:pt x="230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Rectangle 34"/>
            <p:cNvSpPr>
              <a:spLocks noChangeArrowheads="1"/>
            </p:cNvSpPr>
            <p:nvPr/>
          </p:nvSpPr>
          <p:spPr bwMode="auto">
            <a:xfrm>
              <a:off x="517525" y="4946651"/>
              <a:ext cx="3248025" cy="765175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Rectangle 35"/>
            <p:cNvSpPr>
              <a:spLocks noChangeArrowheads="1"/>
            </p:cNvSpPr>
            <p:nvPr/>
          </p:nvSpPr>
          <p:spPr bwMode="auto">
            <a:xfrm>
              <a:off x="0" y="4576763"/>
              <a:ext cx="4279900" cy="211138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36"/>
            <p:cNvSpPr>
              <a:spLocks/>
            </p:cNvSpPr>
            <p:nvPr/>
          </p:nvSpPr>
          <p:spPr bwMode="auto">
            <a:xfrm>
              <a:off x="1562100" y="1038226"/>
              <a:ext cx="1295400" cy="1616075"/>
            </a:xfrm>
            <a:custGeom>
              <a:avLst/>
              <a:gdLst>
                <a:gd name="T0" fmla="*/ 346 w 361"/>
                <a:gd name="T1" fmla="*/ 225 h 450"/>
                <a:gd name="T2" fmla="*/ 296 w 361"/>
                <a:gd name="T3" fmla="*/ 372 h 450"/>
                <a:gd name="T4" fmla="*/ 180 w 361"/>
                <a:gd name="T5" fmla="*/ 450 h 450"/>
                <a:gd name="T6" fmla="*/ 73 w 361"/>
                <a:gd name="T7" fmla="*/ 377 h 450"/>
                <a:gd name="T8" fmla="*/ 14 w 361"/>
                <a:gd name="T9" fmla="*/ 225 h 450"/>
                <a:gd name="T10" fmla="*/ 180 w 361"/>
                <a:gd name="T11" fmla="*/ 0 h 450"/>
                <a:gd name="T12" fmla="*/ 346 w 361"/>
                <a:gd name="T13" fmla="*/ 22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" h="450">
                  <a:moveTo>
                    <a:pt x="346" y="225"/>
                  </a:moveTo>
                  <a:cubicBezTo>
                    <a:pt x="339" y="284"/>
                    <a:pt x="320" y="333"/>
                    <a:pt x="296" y="372"/>
                  </a:cubicBezTo>
                  <a:cubicBezTo>
                    <a:pt x="267" y="418"/>
                    <a:pt x="231" y="450"/>
                    <a:pt x="180" y="450"/>
                  </a:cubicBezTo>
                  <a:cubicBezTo>
                    <a:pt x="131" y="450"/>
                    <a:pt x="101" y="422"/>
                    <a:pt x="73" y="377"/>
                  </a:cubicBezTo>
                  <a:cubicBezTo>
                    <a:pt x="48" y="337"/>
                    <a:pt x="21" y="284"/>
                    <a:pt x="14" y="225"/>
                  </a:cubicBezTo>
                  <a:cubicBezTo>
                    <a:pt x="0" y="101"/>
                    <a:pt x="37" y="0"/>
                    <a:pt x="180" y="0"/>
                  </a:cubicBezTo>
                  <a:cubicBezTo>
                    <a:pt x="324" y="0"/>
                    <a:pt x="361" y="101"/>
                    <a:pt x="346" y="2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37"/>
            <p:cNvSpPr>
              <a:spLocks noEditPoints="1"/>
            </p:cNvSpPr>
            <p:nvPr/>
          </p:nvSpPr>
          <p:spPr bwMode="auto">
            <a:xfrm>
              <a:off x="1562100" y="1016001"/>
              <a:ext cx="1295400" cy="1657350"/>
            </a:xfrm>
            <a:custGeom>
              <a:avLst/>
              <a:gdLst>
                <a:gd name="T0" fmla="*/ 180 w 361"/>
                <a:gd name="T1" fmla="*/ 461 h 461"/>
                <a:gd name="T2" fmla="*/ 68 w 361"/>
                <a:gd name="T3" fmla="*/ 386 h 461"/>
                <a:gd name="T4" fmla="*/ 9 w 361"/>
                <a:gd name="T5" fmla="*/ 231 h 461"/>
                <a:gd name="T6" fmla="*/ 48 w 361"/>
                <a:gd name="T7" fmla="*/ 50 h 461"/>
                <a:gd name="T8" fmla="*/ 180 w 361"/>
                <a:gd name="T9" fmla="*/ 0 h 461"/>
                <a:gd name="T10" fmla="*/ 313 w 361"/>
                <a:gd name="T11" fmla="*/ 50 h 461"/>
                <a:gd name="T12" fmla="*/ 352 w 361"/>
                <a:gd name="T13" fmla="*/ 231 h 461"/>
                <a:gd name="T14" fmla="*/ 300 w 361"/>
                <a:gd name="T15" fmla="*/ 381 h 461"/>
                <a:gd name="T16" fmla="*/ 180 w 361"/>
                <a:gd name="T17" fmla="*/ 461 h 461"/>
                <a:gd name="T18" fmla="*/ 180 w 361"/>
                <a:gd name="T19" fmla="*/ 11 h 461"/>
                <a:gd name="T20" fmla="*/ 56 w 361"/>
                <a:gd name="T21" fmla="*/ 58 h 461"/>
                <a:gd name="T22" fmla="*/ 20 w 361"/>
                <a:gd name="T23" fmla="*/ 230 h 461"/>
                <a:gd name="T24" fmla="*/ 78 w 361"/>
                <a:gd name="T25" fmla="*/ 380 h 461"/>
                <a:gd name="T26" fmla="*/ 180 w 361"/>
                <a:gd name="T27" fmla="*/ 450 h 461"/>
                <a:gd name="T28" fmla="*/ 291 w 361"/>
                <a:gd name="T29" fmla="*/ 375 h 461"/>
                <a:gd name="T30" fmla="*/ 341 w 361"/>
                <a:gd name="T31" fmla="*/ 230 h 461"/>
                <a:gd name="T32" fmla="*/ 305 w 361"/>
                <a:gd name="T33" fmla="*/ 58 h 461"/>
                <a:gd name="T34" fmla="*/ 180 w 361"/>
                <a:gd name="T35" fmla="*/ 1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1" h="461">
                  <a:moveTo>
                    <a:pt x="180" y="461"/>
                  </a:moveTo>
                  <a:cubicBezTo>
                    <a:pt x="124" y="461"/>
                    <a:pt x="93" y="425"/>
                    <a:pt x="68" y="386"/>
                  </a:cubicBezTo>
                  <a:cubicBezTo>
                    <a:pt x="35" y="333"/>
                    <a:pt x="15" y="281"/>
                    <a:pt x="9" y="231"/>
                  </a:cubicBezTo>
                  <a:cubicBezTo>
                    <a:pt x="0" y="150"/>
                    <a:pt x="13" y="89"/>
                    <a:pt x="48" y="50"/>
                  </a:cubicBezTo>
                  <a:cubicBezTo>
                    <a:pt x="77" y="17"/>
                    <a:pt x="122" y="0"/>
                    <a:pt x="180" y="0"/>
                  </a:cubicBezTo>
                  <a:cubicBezTo>
                    <a:pt x="239" y="0"/>
                    <a:pt x="284" y="17"/>
                    <a:pt x="313" y="50"/>
                  </a:cubicBezTo>
                  <a:cubicBezTo>
                    <a:pt x="348" y="90"/>
                    <a:pt x="361" y="151"/>
                    <a:pt x="352" y="231"/>
                  </a:cubicBezTo>
                  <a:cubicBezTo>
                    <a:pt x="345" y="285"/>
                    <a:pt x="328" y="336"/>
                    <a:pt x="300" y="381"/>
                  </a:cubicBezTo>
                  <a:cubicBezTo>
                    <a:pt x="267" y="435"/>
                    <a:pt x="228" y="461"/>
                    <a:pt x="180" y="461"/>
                  </a:cubicBezTo>
                  <a:close/>
                  <a:moveTo>
                    <a:pt x="180" y="11"/>
                  </a:moveTo>
                  <a:cubicBezTo>
                    <a:pt x="125" y="11"/>
                    <a:pt x="83" y="27"/>
                    <a:pt x="56" y="58"/>
                  </a:cubicBezTo>
                  <a:cubicBezTo>
                    <a:pt x="23" y="94"/>
                    <a:pt x="11" y="152"/>
                    <a:pt x="20" y="230"/>
                  </a:cubicBezTo>
                  <a:cubicBezTo>
                    <a:pt x="26" y="278"/>
                    <a:pt x="45" y="329"/>
                    <a:pt x="78" y="380"/>
                  </a:cubicBezTo>
                  <a:cubicBezTo>
                    <a:pt x="104" y="422"/>
                    <a:pt x="132" y="450"/>
                    <a:pt x="180" y="450"/>
                  </a:cubicBezTo>
                  <a:cubicBezTo>
                    <a:pt x="224" y="450"/>
                    <a:pt x="260" y="425"/>
                    <a:pt x="291" y="375"/>
                  </a:cubicBezTo>
                  <a:cubicBezTo>
                    <a:pt x="318" y="331"/>
                    <a:pt x="334" y="283"/>
                    <a:pt x="341" y="230"/>
                  </a:cubicBezTo>
                  <a:cubicBezTo>
                    <a:pt x="350" y="153"/>
                    <a:pt x="338" y="95"/>
                    <a:pt x="305" y="58"/>
                  </a:cubicBezTo>
                  <a:cubicBezTo>
                    <a:pt x="278" y="27"/>
                    <a:pt x="236" y="11"/>
                    <a:pt x="18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38"/>
            <p:cNvSpPr>
              <a:spLocks/>
            </p:cNvSpPr>
            <p:nvPr/>
          </p:nvSpPr>
          <p:spPr bwMode="auto">
            <a:xfrm>
              <a:off x="2749550" y="1558926"/>
              <a:ext cx="269875" cy="503238"/>
            </a:xfrm>
            <a:custGeom>
              <a:avLst/>
              <a:gdLst>
                <a:gd name="T0" fmla="*/ 8 w 75"/>
                <a:gd name="T1" fmla="*/ 26 h 140"/>
                <a:gd name="T2" fmla="*/ 45 w 75"/>
                <a:gd name="T3" fmla="*/ 6 h 140"/>
                <a:gd name="T4" fmla="*/ 42 w 75"/>
                <a:gd name="T5" fmla="*/ 73 h 140"/>
                <a:gd name="T6" fmla="*/ 31 w 75"/>
                <a:gd name="T7" fmla="*/ 102 h 140"/>
                <a:gd name="T8" fmla="*/ 22 w 75"/>
                <a:gd name="T9" fmla="*/ 133 h 140"/>
                <a:gd name="T10" fmla="*/ 0 w 75"/>
                <a:gd name="T11" fmla="*/ 12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40">
                  <a:moveTo>
                    <a:pt x="8" y="26"/>
                  </a:moveTo>
                  <a:cubicBezTo>
                    <a:pt x="9" y="10"/>
                    <a:pt x="27" y="0"/>
                    <a:pt x="45" y="6"/>
                  </a:cubicBezTo>
                  <a:cubicBezTo>
                    <a:pt x="75" y="14"/>
                    <a:pt x="54" y="50"/>
                    <a:pt x="42" y="73"/>
                  </a:cubicBezTo>
                  <a:cubicBezTo>
                    <a:pt x="37" y="82"/>
                    <a:pt x="33" y="92"/>
                    <a:pt x="31" y="102"/>
                  </a:cubicBezTo>
                  <a:cubicBezTo>
                    <a:pt x="29" y="111"/>
                    <a:pt x="31" y="123"/>
                    <a:pt x="22" y="133"/>
                  </a:cubicBezTo>
                  <a:cubicBezTo>
                    <a:pt x="15" y="140"/>
                    <a:pt x="6" y="135"/>
                    <a:pt x="0" y="12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Freeform 39"/>
            <p:cNvSpPr>
              <a:spLocks/>
            </p:cNvSpPr>
            <p:nvPr/>
          </p:nvSpPr>
          <p:spPr bwMode="auto">
            <a:xfrm>
              <a:off x="2728913" y="1547813"/>
              <a:ext cx="276225" cy="520700"/>
            </a:xfrm>
            <a:custGeom>
              <a:avLst/>
              <a:gdLst>
                <a:gd name="T0" fmla="*/ 20 w 77"/>
                <a:gd name="T1" fmla="*/ 145 h 145"/>
                <a:gd name="T2" fmla="*/ 2 w 77"/>
                <a:gd name="T3" fmla="*/ 136 h 145"/>
                <a:gd name="T4" fmla="*/ 3 w 77"/>
                <a:gd name="T5" fmla="*/ 128 h 145"/>
                <a:gd name="T6" fmla="*/ 10 w 77"/>
                <a:gd name="T7" fmla="*/ 129 h 145"/>
                <a:gd name="T8" fmla="*/ 20 w 77"/>
                <a:gd name="T9" fmla="*/ 134 h 145"/>
                <a:gd name="T10" fmla="*/ 20 w 77"/>
                <a:gd name="T11" fmla="*/ 134 h 145"/>
                <a:gd name="T12" fmla="*/ 23 w 77"/>
                <a:gd name="T13" fmla="*/ 133 h 145"/>
                <a:gd name="T14" fmla="*/ 30 w 77"/>
                <a:gd name="T15" fmla="*/ 113 h 145"/>
                <a:gd name="T16" fmla="*/ 32 w 77"/>
                <a:gd name="T17" fmla="*/ 103 h 145"/>
                <a:gd name="T18" fmla="*/ 43 w 77"/>
                <a:gd name="T19" fmla="*/ 73 h 145"/>
                <a:gd name="T20" fmla="*/ 46 w 77"/>
                <a:gd name="T21" fmla="*/ 69 h 145"/>
                <a:gd name="T22" fmla="*/ 60 w 77"/>
                <a:gd name="T23" fmla="*/ 22 h 145"/>
                <a:gd name="T24" fmla="*/ 50 w 77"/>
                <a:gd name="T25" fmla="*/ 14 h 145"/>
                <a:gd name="T26" fmla="*/ 27 w 77"/>
                <a:gd name="T27" fmla="*/ 17 h 145"/>
                <a:gd name="T28" fmla="*/ 19 w 77"/>
                <a:gd name="T29" fmla="*/ 29 h 145"/>
                <a:gd name="T30" fmla="*/ 13 w 77"/>
                <a:gd name="T31" fmla="*/ 34 h 145"/>
                <a:gd name="T32" fmla="*/ 8 w 77"/>
                <a:gd name="T33" fmla="*/ 28 h 145"/>
                <a:gd name="T34" fmla="*/ 21 w 77"/>
                <a:gd name="T35" fmla="*/ 8 h 145"/>
                <a:gd name="T36" fmla="*/ 53 w 77"/>
                <a:gd name="T37" fmla="*/ 3 h 145"/>
                <a:gd name="T38" fmla="*/ 70 w 77"/>
                <a:gd name="T39" fmla="*/ 17 h 145"/>
                <a:gd name="T40" fmla="*/ 56 w 77"/>
                <a:gd name="T41" fmla="*/ 74 h 145"/>
                <a:gd name="T42" fmla="*/ 53 w 77"/>
                <a:gd name="T43" fmla="*/ 78 h 145"/>
                <a:gd name="T44" fmla="*/ 42 w 77"/>
                <a:gd name="T45" fmla="*/ 106 h 145"/>
                <a:gd name="T46" fmla="*/ 41 w 77"/>
                <a:gd name="T47" fmla="*/ 114 h 145"/>
                <a:gd name="T48" fmla="*/ 32 w 77"/>
                <a:gd name="T49" fmla="*/ 140 h 145"/>
                <a:gd name="T50" fmla="*/ 20 w 77"/>
                <a:gd name="T51" fmla="*/ 145 h 145"/>
                <a:gd name="T52" fmla="*/ 20 w 77"/>
                <a:gd name="T5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45">
                  <a:moveTo>
                    <a:pt x="20" y="145"/>
                  </a:moveTo>
                  <a:cubicBezTo>
                    <a:pt x="12" y="145"/>
                    <a:pt x="5" y="139"/>
                    <a:pt x="2" y="136"/>
                  </a:cubicBezTo>
                  <a:cubicBezTo>
                    <a:pt x="0" y="134"/>
                    <a:pt x="0" y="130"/>
                    <a:pt x="3" y="128"/>
                  </a:cubicBezTo>
                  <a:cubicBezTo>
                    <a:pt x="5" y="126"/>
                    <a:pt x="8" y="126"/>
                    <a:pt x="10" y="129"/>
                  </a:cubicBezTo>
                  <a:cubicBezTo>
                    <a:pt x="14" y="132"/>
                    <a:pt x="17" y="134"/>
                    <a:pt x="20" y="134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21" y="134"/>
                    <a:pt x="22" y="134"/>
                    <a:pt x="23" y="133"/>
                  </a:cubicBezTo>
                  <a:cubicBezTo>
                    <a:pt x="29" y="127"/>
                    <a:pt x="29" y="120"/>
                    <a:pt x="30" y="113"/>
                  </a:cubicBezTo>
                  <a:cubicBezTo>
                    <a:pt x="30" y="109"/>
                    <a:pt x="31" y="106"/>
                    <a:pt x="32" y="103"/>
                  </a:cubicBezTo>
                  <a:cubicBezTo>
                    <a:pt x="34" y="94"/>
                    <a:pt x="38" y="84"/>
                    <a:pt x="43" y="73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54" y="53"/>
                    <a:pt x="65" y="33"/>
                    <a:pt x="60" y="22"/>
                  </a:cubicBezTo>
                  <a:cubicBezTo>
                    <a:pt x="58" y="18"/>
                    <a:pt x="55" y="15"/>
                    <a:pt x="50" y="14"/>
                  </a:cubicBezTo>
                  <a:cubicBezTo>
                    <a:pt x="42" y="12"/>
                    <a:pt x="33" y="13"/>
                    <a:pt x="27" y="17"/>
                  </a:cubicBezTo>
                  <a:cubicBezTo>
                    <a:pt x="23" y="20"/>
                    <a:pt x="20" y="24"/>
                    <a:pt x="19" y="29"/>
                  </a:cubicBezTo>
                  <a:cubicBezTo>
                    <a:pt x="19" y="32"/>
                    <a:pt x="16" y="35"/>
                    <a:pt x="13" y="34"/>
                  </a:cubicBezTo>
                  <a:cubicBezTo>
                    <a:pt x="10" y="34"/>
                    <a:pt x="8" y="31"/>
                    <a:pt x="8" y="28"/>
                  </a:cubicBezTo>
                  <a:cubicBezTo>
                    <a:pt x="9" y="20"/>
                    <a:pt x="14" y="13"/>
                    <a:pt x="21" y="8"/>
                  </a:cubicBezTo>
                  <a:cubicBezTo>
                    <a:pt x="30" y="1"/>
                    <a:pt x="42" y="0"/>
                    <a:pt x="53" y="3"/>
                  </a:cubicBezTo>
                  <a:cubicBezTo>
                    <a:pt x="61" y="6"/>
                    <a:pt x="67" y="10"/>
                    <a:pt x="70" y="17"/>
                  </a:cubicBezTo>
                  <a:cubicBezTo>
                    <a:pt x="77" y="33"/>
                    <a:pt x="65" y="56"/>
                    <a:pt x="56" y="74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48" y="88"/>
                    <a:pt x="44" y="97"/>
                    <a:pt x="42" y="106"/>
                  </a:cubicBezTo>
                  <a:cubicBezTo>
                    <a:pt x="42" y="108"/>
                    <a:pt x="42" y="111"/>
                    <a:pt x="41" y="114"/>
                  </a:cubicBezTo>
                  <a:cubicBezTo>
                    <a:pt x="40" y="122"/>
                    <a:pt x="40" y="131"/>
                    <a:pt x="32" y="140"/>
                  </a:cubicBezTo>
                  <a:cubicBezTo>
                    <a:pt x="29" y="143"/>
                    <a:pt x="25" y="145"/>
                    <a:pt x="20" y="145"/>
                  </a:cubicBezTo>
                  <a:cubicBezTo>
                    <a:pt x="20" y="145"/>
                    <a:pt x="20" y="145"/>
                    <a:pt x="20" y="1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40"/>
            <p:cNvSpPr>
              <a:spLocks/>
            </p:cNvSpPr>
            <p:nvPr/>
          </p:nvSpPr>
          <p:spPr bwMode="auto">
            <a:xfrm>
              <a:off x="1400175" y="1558926"/>
              <a:ext cx="265113" cy="503238"/>
            </a:xfrm>
            <a:custGeom>
              <a:avLst/>
              <a:gdLst>
                <a:gd name="T0" fmla="*/ 67 w 74"/>
                <a:gd name="T1" fmla="*/ 26 h 140"/>
                <a:gd name="T2" fmla="*/ 29 w 74"/>
                <a:gd name="T3" fmla="*/ 6 h 140"/>
                <a:gd name="T4" fmla="*/ 33 w 74"/>
                <a:gd name="T5" fmla="*/ 73 h 140"/>
                <a:gd name="T6" fmla="*/ 44 w 74"/>
                <a:gd name="T7" fmla="*/ 102 h 140"/>
                <a:gd name="T8" fmla="*/ 53 w 74"/>
                <a:gd name="T9" fmla="*/ 133 h 140"/>
                <a:gd name="T10" fmla="*/ 74 w 74"/>
                <a:gd name="T11" fmla="*/ 12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40">
                  <a:moveTo>
                    <a:pt x="67" y="26"/>
                  </a:moveTo>
                  <a:cubicBezTo>
                    <a:pt x="65" y="10"/>
                    <a:pt x="48" y="0"/>
                    <a:pt x="29" y="6"/>
                  </a:cubicBezTo>
                  <a:cubicBezTo>
                    <a:pt x="0" y="14"/>
                    <a:pt x="21" y="50"/>
                    <a:pt x="33" y="73"/>
                  </a:cubicBezTo>
                  <a:cubicBezTo>
                    <a:pt x="37" y="82"/>
                    <a:pt x="41" y="92"/>
                    <a:pt x="44" y="102"/>
                  </a:cubicBezTo>
                  <a:cubicBezTo>
                    <a:pt x="46" y="111"/>
                    <a:pt x="44" y="123"/>
                    <a:pt x="53" y="133"/>
                  </a:cubicBezTo>
                  <a:cubicBezTo>
                    <a:pt x="60" y="140"/>
                    <a:pt x="69" y="135"/>
                    <a:pt x="74" y="12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41"/>
            <p:cNvSpPr>
              <a:spLocks/>
            </p:cNvSpPr>
            <p:nvPr/>
          </p:nvSpPr>
          <p:spPr bwMode="auto">
            <a:xfrm>
              <a:off x="1414463" y="1547813"/>
              <a:ext cx="276225" cy="520700"/>
            </a:xfrm>
            <a:custGeom>
              <a:avLst/>
              <a:gdLst>
                <a:gd name="T0" fmla="*/ 57 w 77"/>
                <a:gd name="T1" fmla="*/ 145 h 145"/>
                <a:gd name="T2" fmla="*/ 57 w 77"/>
                <a:gd name="T3" fmla="*/ 145 h 145"/>
                <a:gd name="T4" fmla="*/ 45 w 77"/>
                <a:gd name="T5" fmla="*/ 140 h 145"/>
                <a:gd name="T6" fmla="*/ 35 w 77"/>
                <a:gd name="T7" fmla="*/ 114 h 145"/>
                <a:gd name="T8" fmla="*/ 34 w 77"/>
                <a:gd name="T9" fmla="*/ 106 h 145"/>
                <a:gd name="T10" fmla="*/ 24 w 77"/>
                <a:gd name="T11" fmla="*/ 78 h 145"/>
                <a:gd name="T12" fmla="*/ 21 w 77"/>
                <a:gd name="T13" fmla="*/ 74 h 145"/>
                <a:gd name="T14" fmla="*/ 7 w 77"/>
                <a:gd name="T15" fmla="*/ 17 h 145"/>
                <a:gd name="T16" fmla="*/ 24 w 77"/>
                <a:gd name="T17" fmla="*/ 3 h 145"/>
                <a:gd name="T18" fmla="*/ 56 w 77"/>
                <a:gd name="T19" fmla="*/ 8 h 145"/>
                <a:gd name="T20" fmla="*/ 68 w 77"/>
                <a:gd name="T21" fmla="*/ 28 h 145"/>
                <a:gd name="T22" fmla="*/ 63 w 77"/>
                <a:gd name="T23" fmla="*/ 34 h 145"/>
                <a:gd name="T24" fmla="*/ 57 w 77"/>
                <a:gd name="T25" fmla="*/ 29 h 145"/>
                <a:gd name="T26" fmla="*/ 50 w 77"/>
                <a:gd name="T27" fmla="*/ 17 h 145"/>
                <a:gd name="T28" fmla="*/ 27 w 77"/>
                <a:gd name="T29" fmla="*/ 14 h 145"/>
                <a:gd name="T30" fmla="*/ 17 w 77"/>
                <a:gd name="T31" fmla="*/ 22 h 145"/>
                <a:gd name="T32" fmla="*/ 31 w 77"/>
                <a:gd name="T33" fmla="*/ 68 h 145"/>
                <a:gd name="T34" fmla="*/ 33 w 77"/>
                <a:gd name="T35" fmla="*/ 73 h 145"/>
                <a:gd name="T36" fmla="*/ 45 w 77"/>
                <a:gd name="T37" fmla="*/ 103 h 145"/>
                <a:gd name="T38" fmla="*/ 47 w 77"/>
                <a:gd name="T39" fmla="*/ 113 h 145"/>
                <a:gd name="T40" fmla="*/ 53 w 77"/>
                <a:gd name="T41" fmla="*/ 133 h 145"/>
                <a:gd name="T42" fmla="*/ 57 w 77"/>
                <a:gd name="T43" fmla="*/ 134 h 145"/>
                <a:gd name="T44" fmla="*/ 57 w 77"/>
                <a:gd name="T45" fmla="*/ 134 h 145"/>
                <a:gd name="T46" fmla="*/ 66 w 77"/>
                <a:gd name="T47" fmla="*/ 129 h 145"/>
                <a:gd name="T48" fmla="*/ 74 w 77"/>
                <a:gd name="T49" fmla="*/ 128 h 145"/>
                <a:gd name="T50" fmla="*/ 74 w 77"/>
                <a:gd name="T51" fmla="*/ 136 h 145"/>
                <a:gd name="T52" fmla="*/ 57 w 77"/>
                <a:gd name="T5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45">
                  <a:moveTo>
                    <a:pt x="57" y="145"/>
                  </a:moveTo>
                  <a:cubicBezTo>
                    <a:pt x="57" y="145"/>
                    <a:pt x="57" y="145"/>
                    <a:pt x="57" y="145"/>
                  </a:cubicBezTo>
                  <a:cubicBezTo>
                    <a:pt x="52" y="145"/>
                    <a:pt x="48" y="143"/>
                    <a:pt x="45" y="140"/>
                  </a:cubicBezTo>
                  <a:cubicBezTo>
                    <a:pt x="37" y="131"/>
                    <a:pt x="36" y="122"/>
                    <a:pt x="35" y="114"/>
                  </a:cubicBezTo>
                  <a:cubicBezTo>
                    <a:pt x="35" y="111"/>
                    <a:pt x="35" y="108"/>
                    <a:pt x="34" y="106"/>
                  </a:cubicBezTo>
                  <a:cubicBezTo>
                    <a:pt x="32" y="97"/>
                    <a:pt x="29" y="88"/>
                    <a:pt x="24" y="78"/>
                  </a:cubicBezTo>
                  <a:cubicBezTo>
                    <a:pt x="21" y="74"/>
                    <a:pt x="21" y="74"/>
                    <a:pt x="21" y="74"/>
                  </a:cubicBezTo>
                  <a:cubicBezTo>
                    <a:pt x="12" y="56"/>
                    <a:pt x="0" y="33"/>
                    <a:pt x="7" y="17"/>
                  </a:cubicBezTo>
                  <a:cubicBezTo>
                    <a:pt x="10" y="10"/>
                    <a:pt x="15" y="6"/>
                    <a:pt x="24" y="3"/>
                  </a:cubicBezTo>
                  <a:cubicBezTo>
                    <a:pt x="35" y="0"/>
                    <a:pt x="47" y="1"/>
                    <a:pt x="56" y="8"/>
                  </a:cubicBezTo>
                  <a:cubicBezTo>
                    <a:pt x="63" y="13"/>
                    <a:pt x="68" y="20"/>
                    <a:pt x="68" y="28"/>
                  </a:cubicBezTo>
                  <a:cubicBezTo>
                    <a:pt x="69" y="31"/>
                    <a:pt x="67" y="34"/>
                    <a:pt x="63" y="34"/>
                  </a:cubicBezTo>
                  <a:cubicBezTo>
                    <a:pt x="60" y="35"/>
                    <a:pt x="58" y="32"/>
                    <a:pt x="57" y="29"/>
                  </a:cubicBezTo>
                  <a:cubicBezTo>
                    <a:pt x="57" y="24"/>
                    <a:pt x="54" y="20"/>
                    <a:pt x="50" y="17"/>
                  </a:cubicBezTo>
                  <a:cubicBezTo>
                    <a:pt x="43" y="13"/>
                    <a:pt x="35" y="12"/>
                    <a:pt x="27" y="14"/>
                  </a:cubicBezTo>
                  <a:cubicBezTo>
                    <a:pt x="22" y="15"/>
                    <a:pt x="18" y="18"/>
                    <a:pt x="17" y="22"/>
                  </a:cubicBezTo>
                  <a:cubicBezTo>
                    <a:pt x="12" y="33"/>
                    <a:pt x="23" y="53"/>
                    <a:pt x="31" y="68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9" y="84"/>
                    <a:pt x="43" y="94"/>
                    <a:pt x="45" y="103"/>
                  </a:cubicBezTo>
                  <a:cubicBezTo>
                    <a:pt x="46" y="106"/>
                    <a:pt x="46" y="109"/>
                    <a:pt x="47" y="113"/>
                  </a:cubicBezTo>
                  <a:cubicBezTo>
                    <a:pt x="47" y="120"/>
                    <a:pt x="48" y="127"/>
                    <a:pt x="53" y="133"/>
                  </a:cubicBezTo>
                  <a:cubicBezTo>
                    <a:pt x="54" y="134"/>
                    <a:pt x="55" y="134"/>
                    <a:pt x="57" y="134"/>
                  </a:cubicBezTo>
                  <a:cubicBezTo>
                    <a:pt x="57" y="134"/>
                    <a:pt x="57" y="134"/>
                    <a:pt x="57" y="134"/>
                  </a:cubicBezTo>
                  <a:cubicBezTo>
                    <a:pt x="59" y="134"/>
                    <a:pt x="63" y="132"/>
                    <a:pt x="66" y="129"/>
                  </a:cubicBezTo>
                  <a:cubicBezTo>
                    <a:pt x="68" y="126"/>
                    <a:pt x="72" y="126"/>
                    <a:pt x="74" y="128"/>
                  </a:cubicBezTo>
                  <a:cubicBezTo>
                    <a:pt x="76" y="130"/>
                    <a:pt x="77" y="134"/>
                    <a:pt x="74" y="136"/>
                  </a:cubicBezTo>
                  <a:cubicBezTo>
                    <a:pt x="72" y="139"/>
                    <a:pt x="65" y="145"/>
                    <a:pt x="57" y="1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42"/>
            <p:cNvSpPr>
              <a:spLocks/>
            </p:cNvSpPr>
            <p:nvPr/>
          </p:nvSpPr>
          <p:spPr bwMode="auto">
            <a:xfrm>
              <a:off x="1511300" y="801688"/>
              <a:ext cx="1385888" cy="927100"/>
            </a:xfrm>
            <a:custGeom>
              <a:avLst/>
              <a:gdLst>
                <a:gd name="T0" fmla="*/ 373 w 386"/>
                <a:gd name="T1" fmla="*/ 126 h 258"/>
                <a:gd name="T2" fmla="*/ 359 w 386"/>
                <a:gd name="T3" fmla="*/ 92 h 258"/>
                <a:gd name="T4" fmla="*/ 336 w 386"/>
                <a:gd name="T5" fmla="*/ 61 h 258"/>
                <a:gd name="T6" fmla="*/ 308 w 386"/>
                <a:gd name="T7" fmla="*/ 35 h 258"/>
                <a:gd name="T8" fmla="*/ 265 w 386"/>
                <a:gd name="T9" fmla="*/ 14 h 258"/>
                <a:gd name="T10" fmla="*/ 205 w 386"/>
                <a:gd name="T11" fmla="*/ 1 h 258"/>
                <a:gd name="T12" fmla="*/ 161 w 386"/>
                <a:gd name="T13" fmla="*/ 23 h 258"/>
                <a:gd name="T14" fmla="*/ 105 w 386"/>
                <a:gd name="T15" fmla="*/ 28 h 258"/>
                <a:gd name="T16" fmla="*/ 63 w 386"/>
                <a:gd name="T17" fmla="*/ 54 h 258"/>
                <a:gd name="T18" fmla="*/ 32 w 386"/>
                <a:gd name="T19" fmla="*/ 104 h 258"/>
                <a:gd name="T20" fmla="*/ 8 w 386"/>
                <a:gd name="T21" fmla="*/ 165 h 258"/>
                <a:gd name="T22" fmla="*/ 13 w 386"/>
                <a:gd name="T23" fmla="*/ 216 h 258"/>
                <a:gd name="T24" fmla="*/ 37 w 386"/>
                <a:gd name="T25" fmla="*/ 249 h 258"/>
                <a:gd name="T26" fmla="*/ 54 w 386"/>
                <a:gd name="T27" fmla="*/ 196 h 258"/>
                <a:gd name="T28" fmla="*/ 74 w 386"/>
                <a:gd name="T29" fmla="*/ 150 h 258"/>
                <a:gd name="T30" fmla="*/ 110 w 386"/>
                <a:gd name="T31" fmla="*/ 126 h 258"/>
                <a:gd name="T32" fmla="*/ 134 w 386"/>
                <a:gd name="T33" fmla="*/ 106 h 258"/>
                <a:gd name="T34" fmla="*/ 178 w 386"/>
                <a:gd name="T35" fmla="*/ 98 h 258"/>
                <a:gd name="T36" fmla="*/ 189 w 386"/>
                <a:gd name="T37" fmla="*/ 73 h 258"/>
                <a:gd name="T38" fmla="*/ 208 w 386"/>
                <a:gd name="T39" fmla="*/ 89 h 258"/>
                <a:gd name="T40" fmla="*/ 226 w 386"/>
                <a:gd name="T41" fmla="*/ 105 h 258"/>
                <a:gd name="T42" fmla="*/ 256 w 386"/>
                <a:gd name="T43" fmla="*/ 116 h 258"/>
                <a:gd name="T44" fmla="*/ 296 w 386"/>
                <a:gd name="T45" fmla="*/ 122 h 258"/>
                <a:gd name="T46" fmla="*/ 328 w 386"/>
                <a:gd name="T47" fmla="*/ 131 h 258"/>
                <a:gd name="T48" fmla="*/ 340 w 386"/>
                <a:gd name="T49" fmla="*/ 211 h 258"/>
                <a:gd name="T50" fmla="*/ 352 w 386"/>
                <a:gd name="T51" fmla="*/ 249 h 258"/>
                <a:gd name="T52" fmla="*/ 369 w 386"/>
                <a:gd name="T53" fmla="*/ 225 h 258"/>
                <a:gd name="T54" fmla="*/ 381 w 386"/>
                <a:gd name="T55" fmla="*/ 199 h 258"/>
                <a:gd name="T56" fmla="*/ 385 w 386"/>
                <a:gd name="T57" fmla="*/ 166 h 258"/>
                <a:gd name="T58" fmla="*/ 373 w 386"/>
                <a:gd name="T59" fmla="*/ 12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6" h="258">
                  <a:moveTo>
                    <a:pt x="373" y="126"/>
                  </a:moveTo>
                  <a:cubicBezTo>
                    <a:pt x="368" y="115"/>
                    <a:pt x="363" y="109"/>
                    <a:pt x="359" y="92"/>
                  </a:cubicBezTo>
                  <a:cubicBezTo>
                    <a:pt x="357" y="78"/>
                    <a:pt x="346" y="71"/>
                    <a:pt x="336" y="61"/>
                  </a:cubicBezTo>
                  <a:cubicBezTo>
                    <a:pt x="327" y="52"/>
                    <a:pt x="317" y="44"/>
                    <a:pt x="308" y="35"/>
                  </a:cubicBezTo>
                  <a:cubicBezTo>
                    <a:pt x="297" y="25"/>
                    <a:pt x="274" y="15"/>
                    <a:pt x="265" y="14"/>
                  </a:cubicBezTo>
                  <a:cubicBezTo>
                    <a:pt x="253" y="14"/>
                    <a:pt x="240" y="3"/>
                    <a:pt x="205" y="1"/>
                  </a:cubicBezTo>
                  <a:cubicBezTo>
                    <a:pt x="178" y="0"/>
                    <a:pt x="177" y="20"/>
                    <a:pt x="161" y="23"/>
                  </a:cubicBezTo>
                  <a:cubicBezTo>
                    <a:pt x="143" y="27"/>
                    <a:pt x="123" y="24"/>
                    <a:pt x="105" y="28"/>
                  </a:cubicBezTo>
                  <a:cubicBezTo>
                    <a:pt x="82" y="34"/>
                    <a:pt x="79" y="43"/>
                    <a:pt x="63" y="54"/>
                  </a:cubicBezTo>
                  <a:cubicBezTo>
                    <a:pt x="34" y="74"/>
                    <a:pt x="42" y="88"/>
                    <a:pt x="32" y="104"/>
                  </a:cubicBezTo>
                  <a:cubicBezTo>
                    <a:pt x="19" y="125"/>
                    <a:pt x="16" y="135"/>
                    <a:pt x="8" y="165"/>
                  </a:cubicBezTo>
                  <a:cubicBezTo>
                    <a:pt x="0" y="195"/>
                    <a:pt x="13" y="216"/>
                    <a:pt x="13" y="216"/>
                  </a:cubicBezTo>
                  <a:cubicBezTo>
                    <a:pt x="13" y="216"/>
                    <a:pt x="22" y="247"/>
                    <a:pt x="37" y="249"/>
                  </a:cubicBezTo>
                  <a:cubicBezTo>
                    <a:pt x="49" y="250"/>
                    <a:pt x="53" y="205"/>
                    <a:pt x="54" y="196"/>
                  </a:cubicBezTo>
                  <a:cubicBezTo>
                    <a:pt x="55" y="186"/>
                    <a:pt x="65" y="167"/>
                    <a:pt x="74" y="150"/>
                  </a:cubicBezTo>
                  <a:cubicBezTo>
                    <a:pt x="84" y="133"/>
                    <a:pt x="96" y="131"/>
                    <a:pt x="110" y="126"/>
                  </a:cubicBezTo>
                  <a:cubicBezTo>
                    <a:pt x="124" y="120"/>
                    <a:pt x="126" y="110"/>
                    <a:pt x="134" y="106"/>
                  </a:cubicBezTo>
                  <a:cubicBezTo>
                    <a:pt x="142" y="102"/>
                    <a:pt x="165" y="106"/>
                    <a:pt x="178" y="98"/>
                  </a:cubicBezTo>
                  <a:cubicBezTo>
                    <a:pt x="191" y="91"/>
                    <a:pt x="189" y="83"/>
                    <a:pt x="189" y="73"/>
                  </a:cubicBezTo>
                  <a:cubicBezTo>
                    <a:pt x="189" y="62"/>
                    <a:pt x="203" y="86"/>
                    <a:pt x="208" y="89"/>
                  </a:cubicBezTo>
                  <a:cubicBezTo>
                    <a:pt x="215" y="95"/>
                    <a:pt x="217" y="103"/>
                    <a:pt x="226" y="105"/>
                  </a:cubicBezTo>
                  <a:cubicBezTo>
                    <a:pt x="236" y="107"/>
                    <a:pt x="246" y="115"/>
                    <a:pt x="256" y="116"/>
                  </a:cubicBezTo>
                  <a:cubicBezTo>
                    <a:pt x="279" y="118"/>
                    <a:pt x="285" y="110"/>
                    <a:pt x="296" y="122"/>
                  </a:cubicBezTo>
                  <a:cubicBezTo>
                    <a:pt x="308" y="133"/>
                    <a:pt x="323" y="115"/>
                    <a:pt x="328" y="131"/>
                  </a:cubicBezTo>
                  <a:cubicBezTo>
                    <a:pt x="334" y="146"/>
                    <a:pt x="340" y="200"/>
                    <a:pt x="340" y="211"/>
                  </a:cubicBezTo>
                  <a:cubicBezTo>
                    <a:pt x="340" y="223"/>
                    <a:pt x="335" y="258"/>
                    <a:pt x="352" y="249"/>
                  </a:cubicBezTo>
                  <a:cubicBezTo>
                    <a:pt x="360" y="244"/>
                    <a:pt x="369" y="225"/>
                    <a:pt x="369" y="225"/>
                  </a:cubicBezTo>
                  <a:cubicBezTo>
                    <a:pt x="369" y="225"/>
                    <a:pt x="378" y="213"/>
                    <a:pt x="381" y="199"/>
                  </a:cubicBezTo>
                  <a:cubicBezTo>
                    <a:pt x="383" y="189"/>
                    <a:pt x="384" y="178"/>
                    <a:pt x="385" y="166"/>
                  </a:cubicBezTo>
                  <a:cubicBezTo>
                    <a:pt x="386" y="152"/>
                    <a:pt x="377" y="135"/>
                    <a:pt x="373" y="1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0" name="gray rectangle"/>
          <p:cNvSpPr/>
          <p:nvPr/>
        </p:nvSpPr>
        <p:spPr>
          <a:xfrm>
            <a:off x="0" y="6495138"/>
            <a:ext cx="9144000" cy="36286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4195" y="156877"/>
            <a:ext cx="70591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accent2"/>
                </a:solidFill>
              </a:rPr>
              <a:t>Presidential Race:</a:t>
            </a:r>
          </a:p>
          <a:p>
            <a:r>
              <a:rPr lang="en-US" sz="4000" dirty="0" smtClean="0"/>
              <a:t>Isidewith.com/political-quiz</a:t>
            </a:r>
          </a:p>
          <a:p>
            <a:endParaRPr lang="en-US" sz="4000" dirty="0" smtClean="0"/>
          </a:p>
          <a:p>
            <a:r>
              <a:rPr lang="en-US" sz="4000" u="sng" dirty="0" smtClean="0">
                <a:solidFill>
                  <a:schemeClr val="accent2"/>
                </a:solidFill>
              </a:rPr>
              <a:t>Senatorial Race:</a:t>
            </a:r>
          </a:p>
          <a:p>
            <a:r>
              <a:rPr lang="en-US" sz="4000" dirty="0" smtClean="0"/>
              <a:t>Ontheissues.org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210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9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AADB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AADB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"/>
          <p:cNvSpPr>
            <a:spLocks noChangeAspect="1" noChangeArrowheads="1" noTextEdit="1"/>
          </p:cNvSpPr>
          <p:nvPr/>
        </p:nvSpPr>
        <p:spPr bwMode="auto">
          <a:xfrm>
            <a:off x="4449763" y="0"/>
            <a:ext cx="24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main point goes here"/>
          <p:cNvSpPr txBox="1"/>
          <p:nvPr/>
        </p:nvSpPr>
        <p:spPr>
          <a:xfrm>
            <a:off x="4121290" y="844290"/>
            <a:ext cx="41171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CA Mock Election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Statewide election for high school students to simulate election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Teach students how to be an informed voter</a:t>
            </a:r>
          </a:p>
        </p:txBody>
      </p:sp>
      <p:sp>
        <p:nvSpPr>
          <p:cNvPr id="19" name="additional point one"/>
          <p:cNvSpPr txBox="1"/>
          <p:nvPr/>
        </p:nvSpPr>
        <p:spPr>
          <a:xfrm>
            <a:off x="691996" y="3435371"/>
            <a:ext cx="23796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CA Propositions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0" name="additional point two"/>
          <p:cNvSpPr txBox="1"/>
          <p:nvPr/>
        </p:nvSpPr>
        <p:spPr>
          <a:xfrm>
            <a:off x="3368340" y="3435371"/>
            <a:ext cx="2379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President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1" name="additional point three"/>
          <p:cNvSpPr txBox="1"/>
          <p:nvPr/>
        </p:nvSpPr>
        <p:spPr>
          <a:xfrm>
            <a:off x="6044683" y="3435371"/>
            <a:ext cx="2379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US Senator 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2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lag point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Monday, October 10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1028" name="Picture 4" descr="Student Mock El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6" y="1139986"/>
            <a:ext cx="2869088" cy="1597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0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in point goes here"/>
          <p:cNvSpPr txBox="1"/>
          <p:nvPr/>
        </p:nvSpPr>
        <p:spPr>
          <a:xfrm>
            <a:off x="4586360" y="1106798"/>
            <a:ext cx="411718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CA allows individuals, groups and businesses to submit new laws for </a:t>
            </a:r>
            <a:r>
              <a:rPr lang="en-US" altLang="en-US" sz="2400" dirty="0" smtClean="0">
                <a:solidFill>
                  <a:schemeClr val="bg1"/>
                </a:solidFill>
              </a:rPr>
              <a:t>approval</a:t>
            </a:r>
          </a:p>
          <a:p>
            <a:endParaRPr lang="en-US" alt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Potential laws must receive enough signatures, then may be placed on ballot as </a:t>
            </a:r>
            <a:r>
              <a:rPr lang="en-US" altLang="en-US" sz="2400" u="sng" dirty="0">
                <a:solidFill>
                  <a:schemeClr val="bg1"/>
                </a:solidFill>
              </a:rPr>
              <a:t>propositions</a:t>
            </a:r>
            <a:endParaRPr lang="en-US" altLang="en-US" sz="2400" dirty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2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election main point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CA Avenue for Direct Democracy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grpSp>
        <p:nvGrpSpPr>
          <p:cNvPr id="11" name="election button white"/>
          <p:cNvGrpSpPr/>
          <p:nvPr/>
        </p:nvGrpSpPr>
        <p:grpSpPr>
          <a:xfrm>
            <a:off x="557605" y="788222"/>
            <a:ext cx="3468697" cy="3468697"/>
            <a:chOff x="5091598" y="2770862"/>
            <a:chExt cx="1234442" cy="1234442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Oval 11"/>
            <p:cNvSpPr/>
            <p:nvPr/>
          </p:nvSpPr>
          <p:spPr>
            <a:xfrm>
              <a:off x="5091598" y="2770862"/>
              <a:ext cx="1234442" cy="123444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2000">
                  <a:schemeClr val="bg1">
                    <a:lumMod val="95000"/>
                  </a:schemeClr>
                </a:gs>
                <a:gs pos="77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184230" y="2863494"/>
              <a:ext cx="1049179" cy="1049179"/>
              <a:chOff x="5908177" y="2912728"/>
              <a:chExt cx="1049179" cy="1049179"/>
            </a:xfrm>
          </p:grpSpPr>
          <p:sp>
            <p:nvSpPr>
              <p:cNvPr id="16" name="Freeform 38"/>
              <p:cNvSpPr>
                <a:spLocks noEditPoints="1"/>
              </p:cNvSpPr>
              <p:nvPr/>
            </p:nvSpPr>
            <p:spPr bwMode="auto">
              <a:xfrm>
                <a:off x="5908177" y="2912728"/>
                <a:ext cx="1049179" cy="1049179"/>
              </a:xfrm>
              <a:custGeom>
                <a:avLst/>
                <a:gdLst>
                  <a:gd name="T0" fmla="*/ 159 w 318"/>
                  <a:gd name="T1" fmla="*/ 318 h 318"/>
                  <a:gd name="T2" fmla="*/ 0 w 318"/>
                  <a:gd name="T3" fmla="*/ 159 h 318"/>
                  <a:gd name="T4" fmla="*/ 159 w 318"/>
                  <a:gd name="T5" fmla="*/ 0 h 318"/>
                  <a:gd name="T6" fmla="*/ 318 w 318"/>
                  <a:gd name="T7" fmla="*/ 159 h 318"/>
                  <a:gd name="T8" fmla="*/ 159 w 318"/>
                  <a:gd name="T9" fmla="*/ 318 h 318"/>
                  <a:gd name="T10" fmla="*/ 159 w 318"/>
                  <a:gd name="T11" fmla="*/ 25 h 318"/>
                  <a:gd name="T12" fmla="*/ 25 w 318"/>
                  <a:gd name="T13" fmla="*/ 159 h 318"/>
                  <a:gd name="T14" fmla="*/ 159 w 318"/>
                  <a:gd name="T15" fmla="*/ 292 h 318"/>
                  <a:gd name="T16" fmla="*/ 292 w 318"/>
                  <a:gd name="T17" fmla="*/ 159 h 318"/>
                  <a:gd name="T18" fmla="*/ 159 w 318"/>
                  <a:gd name="T19" fmla="*/ 25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8" h="318">
                    <a:moveTo>
                      <a:pt x="159" y="318"/>
                    </a:moveTo>
                    <a:cubicBezTo>
                      <a:pt x="71" y="318"/>
                      <a:pt x="0" y="247"/>
                      <a:pt x="0" y="159"/>
                    </a:cubicBezTo>
                    <a:cubicBezTo>
                      <a:pt x="0" y="71"/>
                      <a:pt x="71" y="0"/>
                      <a:pt x="159" y="0"/>
                    </a:cubicBezTo>
                    <a:cubicBezTo>
                      <a:pt x="246" y="0"/>
                      <a:pt x="318" y="71"/>
                      <a:pt x="318" y="159"/>
                    </a:cubicBezTo>
                    <a:cubicBezTo>
                      <a:pt x="318" y="247"/>
                      <a:pt x="246" y="318"/>
                      <a:pt x="159" y="318"/>
                    </a:cubicBezTo>
                    <a:close/>
                    <a:moveTo>
                      <a:pt x="159" y="25"/>
                    </a:moveTo>
                    <a:cubicBezTo>
                      <a:pt x="85" y="25"/>
                      <a:pt x="25" y="85"/>
                      <a:pt x="25" y="159"/>
                    </a:cubicBezTo>
                    <a:cubicBezTo>
                      <a:pt x="25" y="232"/>
                      <a:pt x="85" y="292"/>
                      <a:pt x="159" y="292"/>
                    </a:cubicBezTo>
                    <a:cubicBezTo>
                      <a:pt x="232" y="292"/>
                      <a:pt x="292" y="232"/>
                      <a:pt x="292" y="159"/>
                    </a:cubicBezTo>
                    <a:cubicBezTo>
                      <a:pt x="292" y="85"/>
                      <a:pt x="232" y="25"/>
                      <a:pt x="159" y="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39"/>
              <p:cNvSpPr>
                <a:spLocks/>
              </p:cNvSpPr>
              <p:nvPr/>
            </p:nvSpPr>
            <p:spPr bwMode="auto">
              <a:xfrm>
                <a:off x="6106294" y="3482794"/>
                <a:ext cx="72550" cy="86501"/>
              </a:xfrm>
              <a:custGeom>
                <a:avLst/>
                <a:gdLst>
                  <a:gd name="T0" fmla="*/ 0 w 52"/>
                  <a:gd name="T1" fmla="*/ 0 h 62"/>
                  <a:gd name="T2" fmla="*/ 50 w 52"/>
                  <a:gd name="T3" fmla="*/ 0 h 62"/>
                  <a:gd name="T4" fmla="*/ 50 w 52"/>
                  <a:gd name="T5" fmla="*/ 15 h 62"/>
                  <a:gd name="T6" fmla="*/ 19 w 52"/>
                  <a:gd name="T7" fmla="*/ 15 h 62"/>
                  <a:gd name="T8" fmla="*/ 19 w 52"/>
                  <a:gd name="T9" fmla="*/ 24 h 62"/>
                  <a:gd name="T10" fmla="*/ 47 w 52"/>
                  <a:gd name="T11" fmla="*/ 24 h 62"/>
                  <a:gd name="T12" fmla="*/ 47 w 52"/>
                  <a:gd name="T13" fmla="*/ 36 h 62"/>
                  <a:gd name="T14" fmla="*/ 19 w 52"/>
                  <a:gd name="T15" fmla="*/ 36 h 62"/>
                  <a:gd name="T16" fmla="*/ 19 w 52"/>
                  <a:gd name="T17" fmla="*/ 48 h 62"/>
                  <a:gd name="T18" fmla="*/ 52 w 52"/>
                  <a:gd name="T19" fmla="*/ 48 h 62"/>
                  <a:gd name="T20" fmla="*/ 52 w 52"/>
                  <a:gd name="T21" fmla="*/ 62 h 62"/>
                  <a:gd name="T22" fmla="*/ 0 w 52"/>
                  <a:gd name="T23" fmla="*/ 62 h 62"/>
                  <a:gd name="T24" fmla="*/ 0 w 52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62">
                    <a:moveTo>
                      <a:pt x="0" y="0"/>
                    </a:moveTo>
                    <a:lnTo>
                      <a:pt x="50" y="0"/>
                    </a:lnTo>
                    <a:lnTo>
                      <a:pt x="50" y="15"/>
                    </a:lnTo>
                    <a:lnTo>
                      <a:pt x="19" y="15"/>
                    </a:lnTo>
                    <a:lnTo>
                      <a:pt x="19" y="24"/>
                    </a:lnTo>
                    <a:lnTo>
                      <a:pt x="47" y="24"/>
                    </a:lnTo>
                    <a:lnTo>
                      <a:pt x="47" y="36"/>
                    </a:lnTo>
                    <a:lnTo>
                      <a:pt x="19" y="36"/>
                    </a:lnTo>
                    <a:lnTo>
                      <a:pt x="19" y="48"/>
                    </a:lnTo>
                    <a:lnTo>
                      <a:pt x="52" y="48"/>
                    </a:lnTo>
                    <a:lnTo>
                      <a:pt x="52" y="62"/>
                    </a:lnTo>
                    <a:lnTo>
                      <a:pt x="0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40"/>
              <p:cNvSpPr>
                <a:spLocks/>
              </p:cNvSpPr>
              <p:nvPr/>
            </p:nvSpPr>
            <p:spPr bwMode="auto">
              <a:xfrm>
                <a:off x="6191399" y="3482794"/>
                <a:ext cx="66969" cy="86501"/>
              </a:xfrm>
              <a:custGeom>
                <a:avLst/>
                <a:gdLst>
                  <a:gd name="T0" fmla="*/ 0 w 48"/>
                  <a:gd name="T1" fmla="*/ 0 h 62"/>
                  <a:gd name="T2" fmla="*/ 19 w 48"/>
                  <a:gd name="T3" fmla="*/ 0 h 62"/>
                  <a:gd name="T4" fmla="*/ 19 w 48"/>
                  <a:gd name="T5" fmla="*/ 48 h 62"/>
                  <a:gd name="T6" fmla="*/ 48 w 48"/>
                  <a:gd name="T7" fmla="*/ 48 h 62"/>
                  <a:gd name="T8" fmla="*/ 48 w 48"/>
                  <a:gd name="T9" fmla="*/ 62 h 62"/>
                  <a:gd name="T10" fmla="*/ 0 w 48"/>
                  <a:gd name="T11" fmla="*/ 62 h 62"/>
                  <a:gd name="T12" fmla="*/ 0 w 48"/>
                  <a:gd name="T13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62">
                    <a:moveTo>
                      <a:pt x="0" y="0"/>
                    </a:moveTo>
                    <a:lnTo>
                      <a:pt x="19" y="0"/>
                    </a:lnTo>
                    <a:lnTo>
                      <a:pt x="19" y="48"/>
                    </a:lnTo>
                    <a:lnTo>
                      <a:pt x="48" y="48"/>
                    </a:lnTo>
                    <a:lnTo>
                      <a:pt x="48" y="62"/>
                    </a:lnTo>
                    <a:lnTo>
                      <a:pt x="0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41"/>
              <p:cNvSpPr>
                <a:spLocks/>
              </p:cNvSpPr>
              <p:nvPr/>
            </p:nvSpPr>
            <p:spPr bwMode="auto">
              <a:xfrm>
                <a:off x="6270925" y="3482794"/>
                <a:ext cx="69759" cy="86501"/>
              </a:xfrm>
              <a:custGeom>
                <a:avLst/>
                <a:gdLst>
                  <a:gd name="T0" fmla="*/ 0 w 50"/>
                  <a:gd name="T1" fmla="*/ 0 h 62"/>
                  <a:gd name="T2" fmla="*/ 50 w 50"/>
                  <a:gd name="T3" fmla="*/ 0 h 62"/>
                  <a:gd name="T4" fmla="*/ 50 w 50"/>
                  <a:gd name="T5" fmla="*/ 15 h 62"/>
                  <a:gd name="T6" fmla="*/ 19 w 50"/>
                  <a:gd name="T7" fmla="*/ 15 h 62"/>
                  <a:gd name="T8" fmla="*/ 19 w 50"/>
                  <a:gd name="T9" fmla="*/ 24 h 62"/>
                  <a:gd name="T10" fmla="*/ 48 w 50"/>
                  <a:gd name="T11" fmla="*/ 24 h 62"/>
                  <a:gd name="T12" fmla="*/ 48 w 50"/>
                  <a:gd name="T13" fmla="*/ 36 h 62"/>
                  <a:gd name="T14" fmla="*/ 19 w 50"/>
                  <a:gd name="T15" fmla="*/ 36 h 62"/>
                  <a:gd name="T16" fmla="*/ 19 w 50"/>
                  <a:gd name="T17" fmla="*/ 48 h 62"/>
                  <a:gd name="T18" fmla="*/ 50 w 50"/>
                  <a:gd name="T19" fmla="*/ 48 h 62"/>
                  <a:gd name="T20" fmla="*/ 50 w 50"/>
                  <a:gd name="T21" fmla="*/ 62 h 62"/>
                  <a:gd name="T22" fmla="*/ 0 w 50"/>
                  <a:gd name="T23" fmla="*/ 62 h 62"/>
                  <a:gd name="T24" fmla="*/ 0 w 50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62">
                    <a:moveTo>
                      <a:pt x="0" y="0"/>
                    </a:moveTo>
                    <a:lnTo>
                      <a:pt x="50" y="0"/>
                    </a:lnTo>
                    <a:lnTo>
                      <a:pt x="50" y="15"/>
                    </a:lnTo>
                    <a:lnTo>
                      <a:pt x="19" y="15"/>
                    </a:lnTo>
                    <a:lnTo>
                      <a:pt x="19" y="24"/>
                    </a:lnTo>
                    <a:lnTo>
                      <a:pt x="48" y="24"/>
                    </a:lnTo>
                    <a:lnTo>
                      <a:pt x="48" y="36"/>
                    </a:lnTo>
                    <a:lnTo>
                      <a:pt x="19" y="36"/>
                    </a:lnTo>
                    <a:lnTo>
                      <a:pt x="19" y="48"/>
                    </a:lnTo>
                    <a:lnTo>
                      <a:pt x="50" y="48"/>
                    </a:lnTo>
                    <a:lnTo>
                      <a:pt x="50" y="62"/>
                    </a:lnTo>
                    <a:lnTo>
                      <a:pt x="0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42"/>
              <p:cNvSpPr>
                <a:spLocks/>
              </p:cNvSpPr>
              <p:nvPr/>
            </p:nvSpPr>
            <p:spPr bwMode="auto">
              <a:xfrm>
                <a:off x="6353241" y="3482794"/>
                <a:ext cx="83711" cy="86501"/>
              </a:xfrm>
              <a:custGeom>
                <a:avLst/>
                <a:gdLst>
                  <a:gd name="T0" fmla="*/ 18 w 25"/>
                  <a:gd name="T1" fmla="*/ 15 h 26"/>
                  <a:gd name="T2" fmla="*/ 25 w 25"/>
                  <a:gd name="T3" fmla="*/ 18 h 26"/>
                  <a:gd name="T4" fmla="*/ 22 w 25"/>
                  <a:gd name="T5" fmla="*/ 22 h 26"/>
                  <a:gd name="T6" fmla="*/ 19 w 25"/>
                  <a:gd name="T7" fmla="*/ 25 h 26"/>
                  <a:gd name="T8" fmla="*/ 13 w 25"/>
                  <a:gd name="T9" fmla="*/ 26 h 26"/>
                  <a:gd name="T10" fmla="*/ 6 w 25"/>
                  <a:gd name="T11" fmla="*/ 25 h 26"/>
                  <a:gd name="T12" fmla="*/ 2 w 25"/>
                  <a:gd name="T13" fmla="*/ 21 h 26"/>
                  <a:gd name="T14" fmla="*/ 0 w 25"/>
                  <a:gd name="T15" fmla="*/ 13 h 26"/>
                  <a:gd name="T16" fmla="*/ 3 w 25"/>
                  <a:gd name="T17" fmla="*/ 3 h 26"/>
                  <a:gd name="T18" fmla="*/ 13 w 25"/>
                  <a:gd name="T19" fmla="*/ 0 h 26"/>
                  <a:gd name="T20" fmla="*/ 20 w 25"/>
                  <a:gd name="T21" fmla="*/ 2 h 26"/>
                  <a:gd name="T22" fmla="*/ 24 w 25"/>
                  <a:gd name="T23" fmla="*/ 8 h 26"/>
                  <a:gd name="T24" fmla="*/ 17 w 25"/>
                  <a:gd name="T25" fmla="*/ 9 h 26"/>
                  <a:gd name="T26" fmla="*/ 17 w 25"/>
                  <a:gd name="T27" fmla="*/ 8 h 26"/>
                  <a:gd name="T28" fmla="*/ 15 w 25"/>
                  <a:gd name="T29" fmla="*/ 6 h 26"/>
                  <a:gd name="T30" fmla="*/ 13 w 25"/>
                  <a:gd name="T31" fmla="*/ 6 h 26"/>
                  <a:gd name="T32" fmla="*/ 9 w 25"/>
                  <a:gd name="T33" fmla="*/ 8 h 26"/>
                  <a:gd name="T34" fmla="*/ 8 w 25"/>
                  <a:gd name="T35" fmla="*/ 13 h 26"/>
                  <a:gd name="T36" fmla="*/ 9 w 25"/>
                  <a:gd name="T37" fmla="*/ 19 h 26"/>
                  <a:gd name="T38" fmla="*/ 12 w 25"/>
                  <a:gd name="T39" fmla="*/ 20 h 26"/>
                  <a:gd name="T40" fmla="*/ 16 w 25"/>
                  <a:gd name="T41" fmla="*/ 19 h 26"/>
                  <a:gd name="T42" fmla="*/ 18 w 25"/>
                  <a:gd name="T43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26">
                    <a:moveTo>
                      <a:pt x="18" y="15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4" y="19"/>
                      <a:pt x="23" y="21"/>
                      <a:pt x="22" y="22"/>
                    </a:cubicBezTo>
                    <a:cubicBezTo>
                      <a:pt x="21" y="24"/>
                      <a:pt x="20" y="25"/>
                      <a:pt x="19" y="25"/>
                    </a:cubicBezTo>
                    <a:cubicBezTo>
                      <a:pt x="17" y="26"/>
                      <a:pt x="15" y="26"/>
                      <a:pt x="13" y="26"/>
                    </a:cubicBezTo>
                    <a:cubicBezTo>
                      <a:pt x="10" y="26"/>
                      <a:pt x="8" y="26"/>
                      <a:pt x="6" y="25"/>
                    </a:cubicBezTo>
                    <a:cubicBezTo>
                      <a:pt x="4" y="24"/>
                      <a:pt x="3" y="23"/>
                      <a:pt x="2" y="21"/>
                    </a:cubicBezTo>
                    <a:cubicBezTo>
                      <a:pt x="0" y="19"/>
                      <a:pt x="0" y="16"/>
                      <a:pt x="0" y="13"/>
                    </a:cubicBezTo>
                    <a:cubicBezTo>
                      <a:pt x="0" y="9"/>
                      <a:pt x="1" y="6"/>
                      <a:pt x="3" y="3"/>
                    </a:cubicBezTo>
                    <a:cubicBezTo>
                      <a:pt x="5" y="1"/>
                      <a:pt x="8" y="0"/>
                      <a:pt x="13" y="0"/>
                    </a:cubicBezTo>
                    <a:cubicBezTo>
                      <a:pt x="16" y="0"/>
                      <a:pt x="18" y="1"/>
                      <a:pt x="20" y="2"/>
                    </a:cubicBezTo>
                    <a:cubicBezTo>
                      <a:pt x="22" y="3"/>
                      <a:pt x="23" y="5"/>
                      <a:pt x="24" y="8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8"/>
                      <a:pt x="17" y="8"/>
                    </a:cubicBezTo>
                    <a:cubicBezTo>
                      <a:pt x="16" y="7"/>
                      <a:pt x="16" y="7"/>
                      <a:pt x="15" y="6"/>
                    </a:cubicBezTo>
                    <a:cubicBezTo>
                      <a:pt x="14" y="6"/>
                      <a:pt x="14" y="6"/>
                      <a:pt x="13" y="6"/>
                    </a:cubicBezTo>
                    <a:cubicBezTo>
                      <a:pt x="11" y="6"/>
                      <a:pt x="10" y="7"/>
                      <a:pt x="9" y="8"/>
                    </a:cubicBezTo>
                    <a:cubicBezTo>
                      <a:pt x="8" y="9"/>
                      <a:pt x="8" y="11"/>
                      <a:pt x="8" y="13"/>
                    </a:cubicBezTo>
                    <a:cubicBezTo>
                      <a:pt x="8" y="16"/>
                      <a:pt x="8" y="18"/>
                      <a:pt x="9" y="19"/>
                    </a:cubicBezTo>
                    <a:cubicBezTo>
                      <a:pt x="10" y="20"/>
                      <a:pt x="11" y="20"/>
                      <a:pt x="12" y="20"/>
                    </a:cubicBezTo>
                    <a:cubicBezTo>
                      <a:pt x="14" y="20"/>
                      <a:pt x="15" y="20"/>
                      <a:pt x="16" y="19"/>
                    </a:cubicBezTo>
                    <a:cubicBezTo>
                      <a:pt x="17" y="18"/>
                      <a:pt x="17" y="17"/>
                      <a:pt x="18" y="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43"/>
              <p:cNvSpPr>
                <a:spLocks/>
              </p:cNvSpPr>
              <p:nvPr/>
            </p:nvSpPr>
            <p:spPr bwMode="auto">
              <a:xfrm>
                <a:off x="6442532" y="3482794"/>
                <a:ext cx="79526" cy="86501"/>
              </a:xfrm>
              <a:custGeom>
                <a:avLst/>
                <a:gdLst>
                  <a:gd name="T0" fmla="*/ 0 w 57"/>
                  <a:gd name="T1" fmla="*/ 0 h 62"/>
                  <a:gd name="T2" fmla="*/ 57 w 57"/>
                  <a:gd name="T3" fmla="*/ 0 h 62"/>
                  <a:gd name="T4" fmla="*/ 57 w 57"/>
                  <a:gd name="T5" fmla="*/ 17 h 62"/>
                  <a:gd name="T6" fmla="*/ 36 w 57"/>
                  <a:gd name="T7" fmla="*/ 17 h 62"/>
                  <a:gd name="T8" fmla="*/ 36 w 57"/>
                  <a:gd name="T9" fmla="*/ 62 h 62"/>
                  <a:gd name="T10" fmla="*/ 19 w 57"/>
                  <a:gd name="T11" fmla="*/ 62 h 62"/>
                  <a:gd name="T12" fmla="*/ 19 w 57"/>
                  <a:gd name="T13" fmla="*/ 17 h 62"/>
                  <a:gd name="T14" fmla="*/ 0 w 57"/>
                  <a:gd name="T15" fmla="*/ 17 h 62"/>
                  <a:gd name="T16" fmla="*/ 0 w 57"/>
                  <a:gd name="T1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62">
                    <a:moveTo>
                      <a:pt x="0" y="0"/>
                    </a:moveTo>
                    <a:lnTo>
                      <a:pt x="57" y="0"/>
                    </a:lnTo>
                    <a:lnTo>
                      <a:pt x="57" y="17"/>
                    </a:lnTo>
                    <a:lnTo>
                      <a:pt x="36" y="17"/>
                    </a:lnTo>
                    <a:lnTo>
                      <a:pt x="36" y="62"/>
                    </a:lnTo>
                    <a:lnTo>
                      <a:pt x="19" y="62"/>
                    </a:lnTo>
                    <a:lnTo>
                      <a:pt x="19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Rectangle 44"/>
              <p:cNvSpPr>
                <a:spLocks noChangeArrowheads="1"/>
              </p:cNvSpPr>
              <p:nvPr/>
            </p:nvSpPr>
            <p:spPr bwMode="auto">
              <a:xfrm>
                <a:off x="6531825" y="3482794"/>
                <a:ext cx="26509" cy="8650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45"/>
              <p:cNvSpPr>
                <a:spLocks noEditPoints="1"/>
              </p:cNvSpPr>
              <p:nvPr/>
            </p:nvSpPr>
            <p:spPr bwMode="auto">
              <a:xfrm>
                <a:off x="6575075" y="3482794"/>
                <a:ext cx="85107" cy="86501"/>
              </a:xfrm>
              <a:custGeom>
                <a:avLst/>
                <a:gdLst>
                  <a:gd name="T0" fmla="*/ 0 w 26"/>
                  <a:gd name="T1" fmla="*/ 13 h 26"/>
                  <a:gd name="T2" fmla="*/ 3 w 26"/>
                  <a:gd name="T3" fmla="*/ 3 h 26"/>
                  <a:gd name="T4" fmla="*/ 13 w 26"/>
                  <a:gd name="T5" fmla="*/ 0 h 26"/>
                  <a:gd name="T6" fmla="*/ 23 w 26"/>
                  <a:gd name="T7" fmla="*/ 3 h 26"/>
                  <a:gd name="T8" fmla="*/ 26 w 26"/>
                  <a:gd name="T9" fmla="*/ 13 h 26"/>
                  <a:gd name="T10" fmla="*/ 25 w 26"/>
                  <a:gd name="T11" fmla="*/ 20 h 26"/>
                  <a:gd name="T12" fmla="*/ 21 w 26"/>
                  <a:gd name="T13" fmla="*/ 25 h 26"/>
                  <a:gd name="T14" fmla="*/ 14 w 26"/>
                  <a:gd name="T15" fmla="*/ 26 h 26"/>
                  <a:gd name="T16" fmla="*/ 6 w 26"/>
                  <a:gd name="T17" fmla="*/ 25 h 26"/>
                  <a:gd name="T18" fmla="*/ 2 w 26"/>
                  <a:gd name="T19" fmla="*/ 21 h 26"/>
                  <a:gd name="T20" fmla="*/ 0 w 26"/>
                  <a:gd name="T21" fmla="*/ 13 h 26"/>
                  <a:gd name="T22" fmla="*/ 8 w 26"/>
                  <a:gd name="T23" fmla="*/ 13 h 26"/>
                  <a:gd name="T24" fmla="*/ 9 w 26"/>
                  <a:gd name="T25" fmla="*/ 19 h 26"/>
                  <a:gd name="T26" fmla="*/ 13 w 26"/>
                  <a:gd name="T27" fmla="*/ 20 h 26"/>
                  <a:gd name="T28" fmla="*/ 17 w 26"/>
                  <a:gd name="T29" fmla="*/ 19 h 26"/>
                  <a:gd name="T30" fmla="*/ 19 w 26"/>
                  <a:gd name="T31" fmla="*/ 13 h 26"/>
                  <a:gd name="T32" fmla="*/ 17 w 26"/>
                  <a:gd name="T33" fmla="*/ 8 h 26"/>
                  <a:gd name="T34" fmla="*/ 13 w 26"/>
                  <a:gd name="T35" fmla="*/ 6 h 26"/>
                  <a:gd name="T36" fmla="*/ 9 w 26"/>
                  <a:gd name="T37" fmla="*/ 8 h 26"/>
                  <a:gd name="T38" fmla="*/ 8 w 26"/>
                  <a:gd name="T39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26">
                    <a:moveTo>
                      <a:pt x="0" y="13"/>
                    </a:moveTo>
                    <a:cubicBezTo>
                      <a:pt x="0" y="9"/>
                      <a:pt x="1" y="6"/>
                      <a:pt x="3" y="3"/>
                    </a:cubicBezTo>
                    <a:cubicBezTo>
                      <a:pt x="6" y="1"/>
                      <a:pt x="9" y="0"/>
                      <a:pt x="13" y="0"/>
                    </a:cubicBezTo>
                    <a:cubicBezTo>
                      <a:pt x="17" y="0"/>
                      <a:pt x="21" y="1"/>
                      <a:pt x="23" y="3"/>
                    </a:cubicBezTo>
                    <a:cubicBezTo>
                      <a:pt x="25" y="6"/>
                      <a:pt x="26" y="9"/>
                      <a:pt x="26" y="13"/>
                    </a:cubicBezTo>
                    <a:cubicBezTo>
                      <a:pt x="26" y="16"/>
                      <a:pt x="26" y="18"/>
                      <a:pt x="25" y="20"/>
                    </a:cubicBezTo>
                    <a:cubicBezTo>
                      <a:pt x="24" y="22"/>
                      <a:pt x="23" y="24"/>
                      <a:pt x="21" y="25"/>
                    </a:cubicBezTo>
                    <a:cubicBezTo>
                      <a:pt x="19" y="26"/>
                      <a:pt x="16" y="26"/>
                      <a:pt x="14" y="26"/>
                    </a:cubicBezTo>
                    <a:cubicBezTo>
                      <a:pt x="11" y="26"/>
                      <a:pt x="8" y="26"/>
                      <a:pt x="6" y="25"/>
                    </a:cubicBezTo>
                    <a:cubicBezTo>
                      <a:pt x="4" y="24"/>
                      <a:pt x="3" y="23"/>
                      <a:pt x="2" y="21"/>
                    </a:cubicBezTo>
                    <a:cubicBezTo>
                      <a:pt x="1" y="19"/>
                      <a:pt x="0" y="16"/>
                      <a:pt x="0" y="13"/>
                    </a:cubicBezTo>
                    <a:close/>
                    <a:moveTo>
                      <a:pt x="8" y="13"/>
                    </a:moveTo>
                    <a:cubicBezTo>
                      <a:pt x="8" y="16"/>
                      <a:pt x="8" y="18"/>
                      <a:pt x="9" y="19"/>
                    </a:cubicBezTo>
                    <a:cubicBezTo>
                      <a:pt x="10" y="20"/>
                      <a:pt x="12" y="20"/>
                      <a:pt x="13" y="20"/>
                    </a:cubicBezTo>
                    <a:cubicBezTo>
                      <a:pt x="15" y="20"/>
                      <a:pt x="16" y="20"/>
                      <a:pt x="17" y="19"/>
                    </a:cubicBezTo>
                    <a:cubicBezTo>
                      <a:pt x="18" y="18"/>
                      <a:pt x="19" y="16"/>
                      <a:pt x="19" y="13"/>
                    </a:cubicBezTo>
                    <a:cubicBezTo>
                      <a:pt x="19" y="10"/>
                      <a:pt x="18" y="9"/>
                      <a:pt x="17" y="8"/>
                    </a:cubicBezTo>
                    <a:cubicBezTo>
                      <a:pt x="16" y="6"/>
                      <a:pt x="15" y="6"/>
                      <a:pt x="13" y="6"/>
                    </a:cubicBezTo>
                    <a:cubicBezTo>
                      <a:pt x="12" y="6"/>
                      <a:pt x="10" y="6"/>
                      <a:pt x="9" y="8"/>
                    </a:cubicBezTo>
                    <a:cubicBezTo>
                      <a:pt x="8" y="9"/>
                      <a:pt x="8" y="11"/>
                      <a:pt x="8" y="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46"/>
              <p:cNvSpPr>
                <a:spLocks/>
              </p:cNvSpPr>
              <p:nvPr/>
            </p:nvSpPr>
            <p:spPr bwMode="auto">
              <a:xfrm>
                <a:off x="6676923" y="3482794"/>
                <a:ext cx="79526" cy="86501"/>
              </a:xfrm>
              <a:custGeom>
                <a:avLst/>
                <a:gdLst>
                  <a:gd name="T0" fmla="*/ 0 w 57"/>
                  <a:gd name="T1" fmla="*/ 0 h 62"/>
                  <a:gd name="T2" fmla="*/ 17 w 57"/>
                  <a:gd name="T3" fmla="*/ 0 h 62"/>
                  <a:gd name="T4" fmla="*/ 40 w 57"/>
                  <a:gd name="T5" fmla="*/ 34 h 62"/>
                  <a:gd name="T6" fmla="*/ 40 w 57"/>
                  <a:gd name="T7" fmla="*/ 0 h 62"/>
                  <a:gd name="T8" fmla="*/ 57 w 57"/>
                  <a:gd name="T9" fmla="*/ 0 h 62"/>
                  <a:gd name="T10" fmla="*/ 57 w 57"/>
                  <a:gd name="T11" fmla="*/ 62 h 62"/>
                  <a:gd name="T12" fmla="*/ 40 w 57"/>
                  <a:gd name="T13" fmla="*/ 62 h 62"/>
                  <a:gd name="T14" fmla="*/ 17 w 57"/>
                  <a:gd name="T15" fmla="*/ 29 h 62"/>
                  <a:gd name="T16" fmla="*/ 17 w 57"/>
                  <a:gd name="T17" fmla="*/ 62 h 62"/>
                  <a:gd name="T18" fmla="*/ 0 w 57"/>
                  <a:gd name="T19" fmla="*/ 62 h 62"/>
                  <a:gd name="T20" fmla="*/ 0 w 57"/>
                  <a:gd name="T2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62">
                    <a:moveTo>
                      <a:pt x="0" y="0"/>
                    </a:moveTo>
                    <a:lnTo>
                      <a:pt x="17" y="0"/>
                    </a:lnTo>
                    <a:lnTo>
                      <a:pt x="40" y="34"/>
                    </a:lnTo>
                    <a:lnTo>
                      <a:pt x="40" y="0"/>
                    </a:lnTo>
                    <a:lnTo>
                      <a:pt x="57" y="0"/>
                    </a:lnTo>
                    <a:lnTo>
                      <a:pt x="57" y="62"/>
                    </a:lnTo>
                    <a:lnTo>
                      <a:pt x="40" y="62"/>
                    </a:lnTo>
                    <a:lnTo>
                      <a:pt x="17" y="29"/>
                    </a:lnTo>
                    <a:lnTo>
                      <a:pt x="17" y="62"/>
                    </a:lnTo>
                    <a:lnTo>
                      <a:pt x="0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51"/>
              <p:cNvSpPr>
                <a:spLocks/>
              </p:cNvSpPr>
              <p:nvPr/>
            </p:nvSpPr>
            <p:spPr bwMode="auto">
              <a:xfrm>
                <a:off x="6314176" y="3187015"/>
                <a:ext cx="237181" cy="223230"/>
              </a:xfrm>
              <a:custGeom>
                <a:avLst/>
                <a:gdLst>
                  <a:gd name="T0" fmla="*/ 85 w 170"/>
                  <a:gd name="T1" fmla="*/ 0 h 160"/>
                  <a:gd name="T2" fmla="*/ 111 w 170"/>
                  <a:gd name="T3" fmla="*/ 52 h 160"/>
                  <a:gd name="T4" fmla="*/ 170 w 170"/>
                  <a:gd name="T5" fmla="*/ 61 h 160"/>
                  <a:gd name="T6" fmla="*/ 128 w 170"/>
                  <a:gd name="T7" fmla="*/ 101 h 160"/>
                  <a:gd name="T8" fmla="*/ 137 w 170"/>
                  <a:gd name="T9" fmla="*/ 160 h 160"/>
                  <a:gd name="T10" fmla="*/ 85 w 170"/>
                  <a:gd name="T11" fmla="*/ 134 h 160"/>
                  <a:gd name="T12" fmla="*/ 31 w 170"/>
                  <a:gd name="T13" fmla="*/ 160 h 160"/>
                  <a:gd name="T14" fmla="*/ 43 w 170"/>
                  <a:gd name="T15" fmla="*/ 101 h 160"/>
                  <a:gd name="T16" fmla="*/ 0 w 170"/>
                  <a:gd name="T17" fmla="*/ 61 h 160"/>
                  <a:gd name="T18" fmla="*/ 59 w 170"/>
                  <a:gd name="T19" fmla="*/ 52 h 160"/>
                  <a:gd name="T20" fmla="*/ 85 w 170"/>
                  <a:gd name="T21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0" h="160">
                    <a:moveTo>
                      <a:pt x="85" y="0"/>
                    </a:moveTo>
                    <a:lnTo>
                      <a:pt x="111" y="52"/>
                    </a:lnTo>
                    <a:lnTo>
                      <a:pt x="170" y="61"/>
                    </a:lnTo>
                    <a:lnTo>
                      <a:pt x="128" y="101"/>
                    </a:lnTo>
                    <a:lnTo>
                      <a:pt x="137" y="160"/>
                    </a:lnTo>
                    <a:lnTo>
                      <a:pt x="85" y="134"/>
                    </a:lnTo>
                    <a:lnTo>
                      <a:pt x="31" y="160"/>
                    </a:lnTo>
                    <a:lnTo>
                      <a:pt x="43" y="101"/>
                    </a:lnTo>
                    <a:lnTo>
                      <a:pt x="0" y="61"/>
                    </a:lnTo>
                    <a:lnTo>
                      <a:pt x="59" y="52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52"/>
              <p:cNvSpPr>
                <a:spLocks/>
              </p:cNvSpPr>
              <p:nvPr/>
            </p:nvSpPr>
            <p:spPr bwMode="auto">
              <a:xfrm>
                <a:off x="6538801" y="3279097"/>
                <a:ext cx="138124" cy="131147"/>
              </a:xfrm>
              <a:custGeom>
                <a:avLst/>
                <a:gdLst>
                  <a:gd name="T0" fmla="*/ 50 w 99"/>
                  <a:gd name="T1" fmla="*/ 0 h 94"/>
                  <a:gd name="T2" fmla="*/ 66 w 99"/>
                  <a:gd name="T3" fmla="*/ 33 h 94"/>
                  <a:gd name="T4" fmla="*/ 99 w 99"/>
                  <a:gd name="T5" fmla="*/ 38 h 94"/>
                  <a:gd name="T6" fmla="*/ 76 w 99"/>
                  <a:gd name="T7" fmla="*/ 61 h 94"/>
                  <a:gd name="T8" fmla="*/ 80 w 99"/>
                  <a:gd name="T9" fmla="*/ 94 h 94"/>
                  <a:gd name="T10" fmla="*/ 50 w 99"/>
                  <a:gd name="T11" fmla="*/ 78 h 94"/>
                  <a:gd name="T12" fmla="*/ 21 w 99"/>
                  <a:gd name="T13" fmla="*/ 94 h 94"/>
                  <a:gd name="T14" fmla="*/ 26 w 99"/>
                  <a:gd name="T15" fmla="*/ 61 h 94"/>
                  <a:gd name="T16" fmla="*/ 0 w 99"/>
                  <a:gd name="T17" fmla="*/ 38 h 94"/>
                  <a:gd name="T18" fmla="*/ 35 w 99"/>
                  <a:gd name="T19" fmla="*/ 33 h 94"/>
                  <a:gd name="T20" fmla="*/ 50 w 99"/>
                  <a:gd name="T21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94">
                    <a:moveTo>
                      <a:pt x="50" y="0"/>
                    </a:moveTo>
                    <a:lnTo>
                      <a:pt x="66" y="33"/>
                    </a:lnTo>
                    <a:lnTo>
                      <a:pt x="99" y="38"/>
                    </a:lnTo>
                    <a:lnTo>
                      <a:pt x="76" y="61"/>
                    </a:lnTo>
                    <a:lnTo>
                      <a:pt x="80" y="94"/>
                    </a:lnTo>
                    <a:lnTo>
                      <a:pt x="50" y="78"/>
                    </a:lnTo>
                    <a:lnTo>
                      <a:pt x="21" y="94"/>
                    </a:lnTo>
                    <a:lnTo>
                      <a:pt x="26" y="61"/>
                    </a:lnTo>
                    <a:lnTo>
                      <a:pt x="0" y="38"/>
                    </a:lnTo>
                    <a:lnTo>
                      <a:pt x="35" y="33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53"/>
              <p:cNvSpPr>
                <a:spLocks/>
              </p:cNvSpPr>
              <p:nvPr/>
            </p:nvSpPr>
            <p:spPr bwMode="auto">
              <a:xfrm>
                <a:off x="6185818" y="3279097"/>
                <a:ext cx="138124" cy="131147"/>
              </a:xfrm>
              <a:custGeom>
                <a:avLst/>
                <a:gdLst>
                  <a:gd name="T0" fmla="*/ 49 w 99"/>
                  <a:gd name="T1" fmla="*/ 0 h 94"/>
                  <a:gd name="T2" fmla="*/ 64 w 99"/>
                  <a:gd name="T3" fmla="*/ 33 h 94"/>
                  <a:gd name="T4" fmla="*/ 99 w 99"/>
                  <a:gd name="T5" fmla="*/ 38 h 94"/>
                  <a:gd name="T6" fmla="*/ 73 w 99"/>
                  <a:gd name="T7" fmla="*/ 61 h 94"/>
                  <a:gd name="T8" fmla="*/ 80 w 99"/>
                  <a:gd name="T9" fmla="*/ 94 h 94"/>
                  <a:gd name="T10" fmla="*/ 49 w 99"/>
                  <a:gd name="T11" fmla="*/ 78 h 94"/>
                  <a:gd name="T12" fmla="*/ 19 w 99"/>
                  <a:gd name="T13" fmla="*/ 94 h 94"/>
                  <a:gd name="T14" fmla="*/ 23 w 99"/>
                  <a:gd name="T15" fmla="*/ 61 h 94"/>
                  <a:gd name="T16" fmla="*/ 0 w 99"/>
                  <a:gd name="T17" fmla="*/ 38 h 94"/>
                  <a:gd name="T18" fmla="*/ 33 w 99"/>
                  <a:gd name="T19" fmla="*/ 33 h 94"/>
                  <a:gd name="T20" fmla="*/ 49 w 99"/>
                  <a:gd name="T21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94">
                    <a:moveTo>
                      <a:pt x="49" y="0"/>
                    </a:moveTo>
                    <a:lnTo>
                      <a:pt x="64" y="33"/>
                    </a:lnTo>
                    <a:lnTo>
                      <a:pt x="99" y="38"/>
                    </a:lnTo>
                    <a:lnTo>
                      <a:pt x="73" y="61"/>
                    </a:lnTo>
                    <a:lnTo>
                      <a:pt x="80" y="94"/>
                    </a:lnTo>
                    <a:lnTo>
                      <a:pt x="49" y="78"/>
                    </a:lnTo>
                    <a:lnTo>
                      <a:pt x="19" y="94"/>
                    </a:lnTo>
                    <a:lnTo>
                      <a:pt x="23" y="61"/>
                    </a:lnTo>
                    <a:lnTo>
                      <a:pt x="0" y="38"/>
                    </a:lnTo>
                    <a:lnTo>
                      <a:pt x="33" y="33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5092926" y="2772190"/>
              <a:ext cx="1231786" cy="1231786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63000">
                  <a:schemeClr val="bg1">
                    <a:lumMod val="95000"/>
                    <a:alpha val="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plastic">
              <a:bevelT w="158750" h="44450"/>
              <a:bevelB w="0" h="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65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your text goes here"/>
          <p:cNvSpPr txBox="1"/>
          <p:nvPr/>
        </p:nvSpPr>
        <p:spPr>
          <a:xfrm>
            <a:off x="134144" y="6452012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button highlight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51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6" name="blue rectangle"/>
          <p:cNvSpPr/>
          <p:nvPr/>
        </p:nvSpPr>
        <p:spPr>
          <a:xfrm>
            <a:off x="14364" y="1115568"/>
            <a:ext cx="9144000" cy="40233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17" name="your text goes here"/>
          <p:cNvSpPr txBox="1"/>
          <p:nvPr/>
        </p:nvSpPr>
        <p:spPr>
          <a:xfrm>
            <a:off x="3161571" y="1572975"/>
            <a:ext cx="49666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Authorizes $9 billion in bonds for construction and modernization of 5-12 public schools, charter schools, vocational schools and community colleges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" name="red vote button"/>
          <p:cNvGrpSpPr/>
          <p:nvPr/>
        </p:nvGrpSpPr>
        <p:grpSpPr>
          <a:xfrm>
            <a:off x="292382" y="1671076"/>
            <a:ext cx="2453883" cy="2453883"/>
            <a:chOff x="6419599" y="1287172"/>
            <a:chExt cx="2006854" cy="2006854"/>
          </a:xfrm>
          <a:effectLst>
            <a:outerShdw blurRad="63500" dist="38100" dir="2700000" algn="tl" rotWithShape="0">
              <a:schemeClr val="tx1">
                <a:alpha val="40000"/>
              </a:schemeClr>
            </a:outerShdw>
          </a:effectLst>
        </p:grpSpPr>
        <p:grpSp>
          <p:nvGrpSpPr>
            <p:cNvPr id="23" name="Group 22"/>
            <p:cNvGrpSpPr/>
            <p:nvPr/>
          </p:nvGrpSpPr>
          <p:grpSpPr>
            <a:xfrm>
              <a:off x="6419599" y="1287172"/>
              <a:ext cx="2006854" cy="2006854"/>
              <a:chOff x="6039239" y="2992374"/>
              <a:chExt cx="2006854" cy="200685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039239" y="2992374"/>
                <a:ext cx="2006854" cy="200685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66000">
                    <a:schemeClr val="accent2">
                      <a:lumMod val="75000"/>
                    </a:schemeClr>
                  </a:gs>
                  <a:gs pos="76000">
                    <a:schemeClr val="accent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 140"/>
              <p:cNvSpPr>
                <a:spLocks/>
              </p:cNvSpPr>
              <p:nvPr/>
            </p:nvSpPr>
            <p:spPr bwMode="auto">
              <a:xfrm>
                <a:off x="6383206" y="4289613"/>
                <a:ext cx="344895" cy="320260"/>
              </a:xfrm>
              <a:custGeom>
                <a:avLst/>
                <a:gdLst>
                  <a:gd name="T0" fmla="*/ 0 w 140"/>
                  <a:gd name="T1" fmla="*/ 0 h 130"/>
                  <a:gd name="T2" fmla="*/ 43 w 140"/>
                  <a:gd name="T3" fmla="*/ 0 h 130"/>
                  <a:gd name="T4" fmla="*/ 71 w 140"/>
                  <a:gd name="T5" fmla="*/ 92 h 130"/>
                  <a:gd name="T6" fmla="*/ 100 w 140"/>
                  <a:gd name="T7" fmla="*/ 0 h 130"/>
                  <a:gd name="T8" fmla="*/ 140 w 140"/>
                  <a:gd name="T9" fmla="*/ 0 h 130"/>
                  <a:gd name="T10" fmla="*/ 93 w 140"/>
                  <a:gd name="T11" fmla="*/ 130 h 130"/>
                  <a:gd name="T12" fmla="*/ 50 w 140"/>
                  <a:gd name="T13" fmla="*/ 130 h 130"/>
                  <a:gd name="T14" fmla="*/ 0 w 140"/>
                  <a:gd name="T1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130">
                    <a:moveTo>
                      <a:pt x="0" y="0"/>
                    </a:moveTo>
                    <a:lnTo>
                      <a:pt x="43" y="0"/>
                    </a:lnTo>
                    <a:lnTo>
                      <a:pt x="71" y="92"/>
                    </a:lnTo>
                    <a:lnTo>
                      <a:pt x="100" y="0"/>
                    </a:lnTo>
                    <a:lnTo>
                      <a:pt x="140" y="0"/>
                    </a:lnTo>
                    <a:lnTo>
                      <a:pt x="93" y="130"/>
                    </a:lnTo>
                    <a:lnTo>
                      <a:pt x="5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41"/>
              <p:cNvSpPr>
                <a:spLocks noEditPoints="1"/>
              </p:cNvSpPr>
              <p:nvPr/>
            </p:nvSpPr>
            <p:spPr bwMode="auto">
              <a:xfrm>
                <a:off x="6733029" y="4282222"/>
                <a:ext cx="327651" cy="332578"/>
              </a:xfrm>
              <a:custGeom>
                <a:avLst/>
                <a:gdLst>
                  <a:gd name="T0" fmla="*/ 0 w 56"/>
                  <a:gd name="T1" fmla="*/ 28 h 57"/>
                  <a:gd name="T2" fmla="*/ 7 w 56"/>
                  <a:gd name="T3" fmla="*/ 8 h 57"/>
                  <a:gd name="T4" fmla="*/ 28 w 56"/>
                  <a:gd name="T5" fmla="*/ 0 h 57"/>
                  <a:gd name="T6" fmla="*/ 49 w 56"/>
                  <a:gd name="T7" fmla="*/ 8 h 57"/>
                  <a:gd name="T8" fmla="*/ 56 w 56"/>
                  <a:gd name="T9" fmla="*/ 28 h 57"/>
                  <a:gd name="T10" fmla="*/ 53 w 56"/>
                  <a:gd name="T11" fmla="*/ 44 h 57"/>
                  <a:gd name="T12" fmla="*/ 44 w 56"/>
                  <a:gd name="T13" fmla="*/ 53 h 57"/>
                  <a:gd name="T14" fmla="*/ 29 w 56"/>
                  <a:gd name="T15" fmla="*/ 57 h 57"/>
                  <a:gd name="T16" fmla="*/ 13 w 56"/>
                  <a:gd name="T17" fmla="*/ 54 h 57"/>
                  <a:gd name="T18" fmla="*/ 4 w 56"/>
                  <a:gd name="T19" fmla="*/ 44 h 57"/>
                  <a:gd name="T20" fmla="*/ 0 w 56"/>
                  <a:gd name="T21" fmla="*/ 28 h 57"/>
                  <a:gd name="T22" fmla="*/ 17 w 56"/>
                  <a:gd name="T23" fmla="*/ 29 h 57"/>
                  <a:gd name="T24" fmla="*/ 20 w 56"/>
                  <a:gd name="T25" fmla="*/ 40 h 57"/>
                  <a:gd name="T26" fmla="*/ 28 w 56"/>
                  <a:gd name="T27" fmla="*/ 44 h 57"/>
                  <a:gd name="T28" fmla="*/ 36 w 56"/>
                  <a:gd name="T29" fmla="*/ 40 h 57"/>
                  <a:gd name="T30" fmla="*/ 39 w 56"/>
                  <a:gd name="T31" fmla="*/ 28 h 57"/>
                  <a:gd name="T32" fmla="*/ 36 w 56"/>
                  <a:gd name="T33" fmla="*/ 17 h 57"/>
                  <a:gd name="T34" fmla="*/ 28 w 56"/>
                  <a:gd name="T35" fmla="*/ 13 h 57"/>
                  <a:gd name="T36" fmla="*/ 20 w 56"/>
                  <a:gd name="T37" fmla="*/ 17 h 57"/>
                  <a:gd name="T38" fmla="*/ 17 w 56"/>
                  <a:gd name="T39" fmla="*/ 2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6" h="57">
                    <a:moveTo>
                      <a:pt x="0" y="28"/>
                    </a:moveTo>
                    <a:cubicBezTo>
                      <a:pt x="0" y="20"/>
                      <a:pt x="2" y="13"/>
                      <a:pt x="7" y="8"/>
                    </a:cubicBezTo>
                    <a:cubicBezTo>
                      <a:pt x="12" y="3"/>
                      <a:pt x="19" y="0"/>
                      <a:pt x="28" y="0"/>
                    </a:cubicBezTo>
                    <a:cubicBezTo>
                      <a:pt x="37" y="0"/>
                      <a:pt x="44" y="3"/>
                      <a:pt x="49" y="8"/>
                    </a:cubicBezTo>
                    <a:cubicBezTo>
                      <a:pt x="54" y="12"/>
                      <a:pt x="56" y="19"/>
                      <a:pt x="56" y="28"/>
                    </a:cubicBezTo>
                    <a:cubicBezTo>
                      <a:pt x="56" y="34"/>
                      <a:pt x="55" y="40"/>
                      <a:pt x="53" y="44"/>
                    </a:cubicBezTo>
                    <a:cubicBezTo>
                      <a:pt x="51" y="48"/>
                      <a:pt x="48" y="51"/>
                      <a:pt x="44" y="53"/>
                    </a:cubicBezTo>
                    <a:cubicBezTo>
                      <a:pt x="40" y="55"/>
                      <a:pt x="35" y="57"/>
                      <a:pt x="29" y="57"/>
                    </a:cubicBezTo>
                    <a:cubicBezTo>
                      <a:pt x="22" y="57"/>
                      <a:pt x="17" y="56"/>
                      <a:pt x="13" y="54"/>
                    </a:cubicBezTo>
                    <a:cubicBezTo>
                      <a:pt x="9" y="52"/>
                      <a:pt x="6" y="49"/>
                      <a:pt x="4" y="44"/>
                    </a:cubicBezTo>
                    <a:cubicBezTo>
                      <a:pt x="1" y="40"/>
                      <a:pt x="0" y="35"/>
                      <a:pt x="0" y="28"/>
                    </a:cubicBezTo>
                    <a:close/>
                    <a:moveTo>
                      <a:pt x="17" y="29"/>
                    </a:moveTo>
                    <a:cubicBezTo>
                      <a:pt x="17" y="34"/>
                      <a:pt x="18" y="38"/>
                      <a:pt x="20" y="40"/>
                    </a:cubicBezTo>
                    <a:cubicBezTo>
                      <a:pt x="22" y="43"/>
                      <a:pt x="24" y="44"/>
                      <a:pt x="28" y="44"/>
                    </a:cubicBezTo>
                    <a:cubicBezTo>
                      <a:pt x="32" y="44"/>
                      <a:pt x="34" y="43"/>
                      <a:pt x="36" y="40"/>
                    </a:cubicBezTo>
                    <a:cubicBezTo>
                      <a:pt x="38" y="38"/>
                      <a:pt x="39" y="34"/>
                      <a:pt x="39" y="28"/>
                    </a:cubicBezTo>
                    <a:cubicBezTo>
                      <a:pt x="39" y="23"/>
                      <a:pt x="38" y="19"/>
                      <a:pt x="36" y="17"/>
                    </a:cubicBezTo>
                    <a:cubicBezTo>
                      <a:pt x="34" y="14"/>
                      <a:pt x="31" y="13"/>
                      <a:pt x="28" y="13"/>
                    </a:cubicBezTo>
                    <a:cubicBezTo>
                      <a:pt x="24" y="13"/>
                      <a:pt x="22" y="14"/>
                      <a:pt x="20" y="17"/>
                    </a:cubicBezTo>
                    <a:cubicBezTo>
                      <a:pt x="18" y="19"/>
                      <a:pt x="17" y="23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42"/>
              <p:cNvSpPr>
                <a:spLocks/>
              </p:cNvSpPr>
              <p:nvPr/>
            </p:nvSpPr>
            <p:spPr bwMode="auto">
              <a:xfrm>
                <a:off x="7077924" y="4289613"/>
                <a:ext cx="295624" cy="320260"/>
              </a:xfrm>
              <a:custGeom>
                <a:avLst/>
                <a:gdLst>
                  <a:gd name="T0" fmla="*/ 0 w 120"/>
                  <a:gd name="T1" fmla="*/ 0 h 130"/>
                  <a:gd name="T2" fmla="*/ 120 w 120"/>
                  <a:gd name="T3" fmla="*/ 0 h 130"/>
                  <a:gd name="T4" fmla="*/ 120 w 120"/>
                  <a:gd name="T5" fmla="*/ 33 h 130"/>
                  <a:gd name="T6" fmla="*/ 80 w 120"/>
                  <a:gd name="T7" fmla="*/ 33 h 130"/>
                  <a:gd name="T8" fmla="*/ 80 w 120"/>
                  <a:gd name="T9" fmla="*/ 130 h 130"/>
                  <a:gd name="T10" fmla="*/ 42 w 120"/>
                  <a:gd name="T11" fmla="*/ 130 h 130"/>
                  <a:gd name="T12" fmla="*/ 42 w 120"/>
                  <a:gd name="T13" fmla="*/ 33 h 130"/>
                  <a:gd name="T14" fmla="*/ 0 w 120"/>
                  <a:gd name="T15" fmla="*/ 33 h 130"/>
                  <a:gd name="T16" fmla="*/ 0 w 120"/>
                  <a:gd name="T17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130">
                    <a:moveTo>
                      <a:pt x="0" y="0"/>
                    </a:moveTo>
                    <a:lnTo>
                      <a:pt x="120" y="0"/>
                    </a:lnTo>
                    <a:lnTo>
                      <a:pt x="120" y="33"/>
                    </a:lnTo>
                    <a:lnTo>
                      <a:pt x="80" y="33"/>
                    </a:lnTo>
                    <a:lnTo>
                      <a:pt x="80" y="130"/>
                    </a:lnTo>
                    <a:lnTo>
                      <a:pt x="42" y="130"/>
                    </a:lnTo>
                    <a:lnTo>
                      <a:pt x="42" y="3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43"/>
              <p:cNvSpPr>
                <a:spLocks/>
              </p:cNvSpPr>
              <p:nvPr/>
            </p:nvSpPr>
            <p:spPr bwMode="auto">
              <a:xfrm>
                <a:off x="7420355" y="4289613"/>
                <a:ext cx="268526" cy="320260"/>
              </a:xfrm>
              <a:custGeom>
                <a:avLst/>
                <a:gdLst>
                  <a:gd name="T0" fmla="*/ 0 w 109"/>
                  <a:gd name="T1" fmla="*/ 0 h 130"/>
                  <a:gd name="T2" fmla="*/ 107 w 109"/>
                  <a:gd name="T3" fmla="*/ 0 h 130"/>
                  <a:gd name="T4" fmla="*/ 107 w 109"/>
                  <a:gd name="T5" fmla="*/ 28 h 130"/>
                  <a:gd name="T6" fmla="*/ 41 w 109"/>
                  <a:gd name="T7" fmla="*/ 28 h 130"/>
                  <a:gd name="T8" fmla="*/ 41 w 109"/>
                  <a:gd name="T9" fmla="*/ 47 h 130"/>
                  <a:gd name="T10" fmla="*/ 102 w 109"/>
                  <a:gd name="T11" fmla="*/ 47 h 130"/>
                  <a:gd name="T12" fmla="*/ 102 w 109"/>
                  <a:gd name="T13" fmla="*/ 75 h 130"/>
                  <a:gd name="T14" fmla="*/ 41 w 109"/>
                  <a:gd name="T15" fmla="*/ 75 h 130"/>
                  <a:gd name="T16" fmla="*/ 41 w 109"/>
                  <a:gd name="T17" fmla="*/ 99 h 130"/>
                  <a:gd name="T18" fmla="*/ 109 w 109"/>
                  <a:gd name="T19" fmla="*/ 99 h 130"/>
                  <a:gd name="T20" fmla="*/ 109 w 109"/>
                  <a:gd name="T21" fmla="*/ 130 h 130"/>
                  <a:gd name="T22" fmla="*/ 0 w 109"/>
                  <a:gd name="T23" fmla="*/ 130 h 130"/>
                  <a:gd name="T24" fmla="*/ 0 w 109"/>
                  <a:gd name="T2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" h="130">
                    <a:moveTo>
                      <a:pt x="0" y="0"/>
                    </a:moveTo>
                    <a:lnTo>
                      <a:pt x="107" y="0"/>
                    </a:lnTo>
                    <a:lnTo>
                      <a:pt x="107" y="28"/>
                    </a:lnTo>
                    <a:lnTo>
                      <a:pt x="41" y="28"/>
                    </a:lnTo>
                    <a:lnTo>
                      <a:pt x="41" y="47"/>
                    </a:lnTo>
                    <a:lnTo>
                      <a:pt x="102" y="47"/>
                    </a:lnTo>
                    <a:lnTo>
                      <a:pt x="102" y="75"/>
                    </a:lnTo>
                    <a:lnTo>
                      <a:pt x="41" y="75"/>
                    </a:lnTo>
                    <a:lnTo>
                      <a:pt x="41" y="99"/>
                    </a:lnTo>
                    <a:lnTo>
                      <a:pt x="109" y="99"/>
                    </a:lnTo>
                    <a:lnTo>
                      <a:pt x="109" y="130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check box two"/>
              <p:cNvSpPr>
                <a:spLocks noEditPoints="1"/>
              </p:cNvSpPr>
              <p:nvPr/>
            </p:nvSpPr>
            <p:spPr bwMode="auto">
              <a:xfrm>
                <a:off x="6643732" y="3305974"/>
                <a:ext cx="797868" cy="781011"/>
              </a:xfrm>
              <a:custGeom>
                <a:avLst/>
                <a:gdLst>
                  <a:gd name="T0" fmla="*/ 390 w 420"/>
                  <a:gd name="T1" fmla="*/ 411 h 411"/>
                  <a:gd name="T2" fmla="*/ 0 w 420"/>
                  <a:gd name="T3" fmla="*/ 411 h 411"/>
                  <a:gd name="T4" fmla="*/ 0 w 420"/>
                  <a:gd name="T5" fmla="*/ 21 h 411"/>
                  <a:gd name="T6" fmla="*/ 376 w 420"/>
                  <a:gd name="T7" fmla="*/ 21 h 411"/>
                  <a:gd name="T8" fmla="*/ 411 w 420"/>
                  <a:gd name="T9" fmla="*/ 0 h 411"/>
                  <a:gd name="T10" fmla="*/ 420 w 420"/>
                  <a:gd name="T11" fmla="*/ 13 h 411"/>
                  <a:gd name="T12" fmla="*/ 390 w 420"/>
                  <a:gd name="T13" fmla="*/ 38 h 411"/>
                  <a:gd name="T14" fmla="*/ 390 w 420"/>
                  <a:gd name="T15" fmla="*/ 411 h 411"/>
                  <a:gd name="T16" fmla="*/ 351 w 420"/>
                  <a:gd name="T17" fmla="*/ 77 h 411"/>
                  <a:gd name="T18" fmla="*/ 263 w 420"/>
                  <a:gd name="T19" fmla="*/ 189 h 411"/>
                  <a:gd name="T20" fmla="*/ 192 w 420"/>
                  <a:gd name="T21" fmla="*/ 306 h 411"/>
                  <a:gd name="T22" fmla="*/ 173 w 420"/>
                  <a:gd name="T23" fmla="*/ 319 h 411"/>
                  <a:gd name="T24" fmla="*/ 140 w 420"/>
                  <a:gd name="T25" fmla="*/ 344 h 411"/>
                  <a:gd name="T26" fmla="*/ 125 w 420"/>
                  <a:gd name="T27" fmla="*/ 304 h 411"/>
                  <a:gd name="T28" fmla="*/ 117 w 420"/>
                  <a:gd name="T29" fmla="*/ 287 h 411"/>
                  <a:gd name="T30" fmla="*/ 88 w 420"/>
                  <a:gd name="T31" fmla="*/ 232 h 411"/>
                  <a:gd name="T32" fmla="*/ 58 w 420"/>
                  <a:gd name="T33" fmla="*/ 209 h 411"/>
                  <a:gd name="T34" fmla="*/ 110 w 420"/>
                  <a:gd name="T35" fmla="*/ 179 h 411"/>
                  <a:gd name="T36" fmla="*/ 155 w 420"/>
                  <a:gd name="T37" fmla="*/ 234 h 411"/>
                  <a:gd name="T38" fmla="*/ 163 w 420"/>
                  <a:gd name="T39" fmla="*/ 252 h 411"/>
                  <a:gd name="T40" fmla="*/ 308 w 420"/>
                  <a:gd name="T41" fmla="*/ 77 h 411"/>
                  <a:gd name="T42" fmla="*/ 326 w 420"/>
                  <a:gd name="T43" fmla="*/ 60 h 411"/>
                  <a:gd name="T44" fmla="*/ 39 w 420"/>
                  <a:gd name="T45" fmla="*/ 60 h 411"/>
                  <a:gd name="T46" fmla="*/ 39 w 420"/>
                  <a:gd name="T47" fmla="*/ 371 h 411"/>
                  <a:gd name="T48" fmla="*/ 351 w 420"/>
                  <a:gd name="T49" fmla="*/ 371 h 411"/>
                  <a:gd name="T50" fmla="*/ 351 w 420"/>
                  <a:gd name="T51" fmla="*/ 7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0" h="411">
                    <a:moveTo>
                      <a:pt x="390" y="411"/>
                    </a:moveTo>
                    <a:cubicBezTo>
                      <a:pt x="0" y="411"/>
                      <a:pt x="0" y="411"/>
                      <a:pt x="0" y="4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76" y="21"/>
                      <a:pt x="376" y="21"/>
                      <a:pt x="376" y="21"/>
                    </a:cubicBezTo>
                    <a:cubicBezTo>
                      <a:pt x="388" y="13"/>
                      <a:pt x="400" y="6"/>
                      <a:pt x="411" y="0"/>
                    </a:cubicBezTo>
                    <a:cubicBezTo>
                      <a:pt x="420" y="13"/>
                      <a:pt x="420" y="13"/>
                      <a:pt x="420" y="13"/>
                    </a:cubicBezTo>
                    <a:cubicBezTo>
                      <a:pt x="411" y="20"/>
                      <a:pt x="401" y="28"/>
                      <a:pt x="390" y="38"/>
                    </a:cubicBezTo>
                    <a:lnTo>
                      <a:pt x="390" y="411"/>
                    </a:lnTo>
                    <a:close/>
                    <a:moveTo>
                      <a:pt x="351" y="77"/>
                    </a:moveTo>
                    <a:cubicBezTo>
                      <a:pt x="324" y="106"/>
                      <a:pt x="295" y="143"/>
                      <a:pt x="263" y="189"/>
                    </a:cubicBezTo>
                    <a:cubicBezTo>
                      <a:pt x="231" y="235"/>
                      <a:pt x="208" y="274"/>
                      <a:pt x="192" y="306"/>
                    </a:cubicBezTo>
                    <a:cubicBezTo>
                      <a:pt x="173" y="319"/>
                      <a:pt x="173" y="319"/>
                      <a:pt x="173" y="319"/>
                    </a:cubicBezTo>
                    <a:cubicBezTo>
                      <a:pt x="157" y="330"/>
                      <a:pt x="146" y="339"/>
                      <a:pt x="140" y="344"/>
                    </a:cubicBezTo>
                    <a:cubicBezTo>
                      <a:pt x="138" y="336"/>
                      <a:pt x="133" y="322"/>
                      <a:pt x="125" y="304"/>
                    </a:cubicBezTo>
                    <a:cubicBezTo>
                      <a:pt x="117" y="287"/>
                      <a:pt x="117" y="287"/>
                      <a:pt x="117" y="287"/>
                    </a:cubicBezTo>
                    <a:cubicBezTo>
                      <a:pt x="107" y="262"/>
                      <a:pt x="97" y="244"/>
                      <a:pt x="88" y="232"/>
                    </a:cubicBezTo>
                    <a:cubicBezTo>
                      <a:pt x="79" y="220"/>
                      <a:pt x="69" y="213"/>
                      <a:pt x="58" y="209"/>
                    </a:cubicBezTo>
                    <a:cubicBezTo>
                      <a:pt x="77" y="189"/>
                      <a:pt x="94" y="179"/>
                      <a:pt x="110" y="179"/>
                    </a:cubicBezTo>
                    <a:cubicBezTo>
                      <a:pt x="123" y="179"/>
                      <a:pt x="138" y="197"/>
                      <a:pt x="155" y="234"/>
                    </a:cubicBezTo>
                    <a:cubicBezTo>
                      <a:pt x="163" y="252"/>
                      <a:pt x="163" y="252"/>
                      <a:pt x="163" y="252"/>
                    </a:cubicBezTo>
                    <a:cubicBezTo>
                      <a:pt x="194" y="200"/>
                      <a:pt x="242" y="141"/>
                      <a:pt x="308" y="77"/>
                    </a:cubicBezTo>
                    <a:cubicBezTo>
                      <a:pt x="326" y="60"/>
                      <a:pt x="326" y="60"/>
                      <a:pt x="326" y="60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371"/>
                      <a:pt x="39" y="371"/>
                      <a:pt x="39" y="371"/>
                    </a:cubicBezTo>
                    <a:cubicBezTo>
                      <a:pt x="351" y="371"/>
                      <a:pt x="351" y="371"/>
                      <a:pt x="351" y="371"/>
                    </a:cubicBezTo>
                    <a:lnTo>
                      <a:pt x="351" y="7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6421758" y="1289331"/>
              <a:ext cx="2002536" cy="2002536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63000">
                  <a:schemeClr val="bg1">
                    <a:lumMod val="95000"/>
                    <a:alpha val="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plastic">
              <a:bevelT w="158750" h="44450"/>
              <a:bevelB w="0" h="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942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51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Unaffordable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Local bonds work better than state bonds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Unaccountable - control w/ state not locals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Helps all students get quality education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has backlog of projects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Doesn’t raise taxes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Only used for projects approved by local districts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51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Opponents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Taxpayer Action Network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Libertarian Party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Supporters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Democratic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 Republican Party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CTA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California Retired Teachers’ Association</a:t>
            </a: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879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your text goes here"/>
          <p:cNvSpPr txBox="1"/>
          <p:nvPr/>
        </p:nvSpPr>
        <p:spPr>
          <a:xfrm>
            <a:off x="134144" y="6452012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button highlight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54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6" name="blue rectangle"/>
          <p:cNvSpPr/>
          <p:nvPr/>
        </p:nvSpPr>
        <p:spPr>
          <a:xfrm>
            <a:off x="14364" y="1115568"/>
            <a:ext cx="9144000" cy="40233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17" name="your text goes here"/>
          <p:cNvSpPr txBox="1"/>
          <p:nvPr/>
        </p:nvSpPr>
        <p:spPr>
          <a:xfrm>
            <a:off x="3161571" y="1572975"/>
            <a:ext cx="49666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Prohibits CA legislature from passing any bill unless published on Internet for 72 hours before vote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" name="red vote button"/>
          <p:cNvGrpSpPr/>
          <p:nvPr/>
        </p:nvGrpSpPr>
        <p:grpSpPr>
          <a:xfrm>
            <a:off x="292382" y="1671076"/>
            <a:ext cx="2453883" cy="2453883"/>
            <a:chOff x="6419599" y="1287172"/>
            <a:chExt cx="2006854" cy="2006854"/>
          </a:xfrm>
          <a:effectLst>
            <a:outerShdw blurRad="63500" dist="38100" dir="2700000" algn="tl" rotWithShape="0">
              <a:schemeClr val="tx1">
                <a:alpha val="40000"/>
              </a:schemeClr>
            </a:outerShdw>
          </a:effectLst>
        </p:grpSpPr>
        <p:grpSp>
          <p:nvGrpSpPr>
            <p:cNvPr id="23" name="Group 22"/>
            <p:cNvGrpSpPr/>
            <p:nvPr/>
          </p:nvGrpSpPr>
          <p:grpSpPr>
            <a:xfrm>
              <a:off x="6419599" y="1287172"/>
              <a:ext cx="2006854" cy="2006854"/>
              <a:chOff x="6039239" y="2992374"/>
              <a:chExt cx="2006854" cy="200685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039239" y="2992374"/>
                <a:ext cx="2006854" cy="200685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66000">
                    <a:schemeClr val="accent2">
                      <a:lumMod val="75000"/>
                    </a:schemeClr>
                  </a:gs>
                  <a:gs pos="76000">
                    <a:schemeClr val="accent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 140"/>
              <p:cNvSpPr>
                <a:spLocks/>
              </p:cNvSpPr>
              <p:nvPr/>
            </p:nvSpPr>
            <p:spPr bwMode="auto">
              <a:xfrm>
                <a:off x="6383206" y="4289613"/>
                <a:ext cx="344895" cy="320260"/>
              </a:xfrm>
              <a:custGeom>
                <a:avLst/>
                <a:gdLst>
                  <a:gd name="T0" fmla="*/ 0 w 140"/>
                  <a:gd name="T1" fmla="*/ 0 h 130"/>
                  <a:gd name="T2" fmla="*/ 43 w 140"/>
                  <a:gd name="T3" fmla="*/ 0 h 130"/>
                  <a:gd name="T4" fmla="*/ 71 w 140"/>
                  <a:gd name="T5" fmla="*/ 92 h 130"/>
                  <a:gd name="T6" fmla="*/ 100 w 140"/>
                  <a:gd name="T7" fmla="*/ 0 h 130"/>
                  <a:gd name="T8" fmla="*/ 140 w 140"/>
                  <a:gd name="T9" fmla="*/ 0 h 130"/>
                  <a:gd name="T10" fmla="*/ 93 w 140"/>
                  <a:gd name="T11" fmla="*/ 130 h 130"/>
                  <a:gd name="T12" fmla="*/ 50 w 140"/>
                  <a:gd name="T13" fmla="*/ 130 h 130"/>
                  <a:gd name="T14" fmla="*/ 0 w 140"/>
                  <a:gd name="T1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130">
                    <a:moveTo>
                      <a:pt x="0" y="0"/>
                    </a:moveTo>
                    <a:lnTo>
                      <a:pt x="43" y="0"/>
                    </a:lnTo>
                    <a:lnTo>
                      <a:pt x="71" y="92"/>
                    </a:lnTo>
                    <a:lnTo>
                      <a:pt x="100" y="0"/>
                    </a:lnTo>
                    <a:lnTo>
                      <a:pt x="140" y="0"/>
                    </a:lnTo>
                    <a:lnTo>
                      <a:pt x="93" y="130"/>
                    </a:lnTo>
                    <a:lnTo>
                      <a:pt x="5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41"/>
              <p:cNvSpPr>
                <a:spLocks noEditPoints="1"/>
              </p:cNvSpPr>
              <p:nvPr/>
            </p:nvSpPr>
            <p:spPr bwMode="auto">
              <a:xfrm>
                <a:off x="6733029" y="4282222"/>
                <a:ext cx="327651" cy="332578"/>
              </a:xfrm>
              <a:custGeom>
                <a:avLst/>
                <a:gdLst>
                  <a:gd name="T0" fmla="*/ 0 w 56"/>
                  <a:gd name="T1" fmla="*/ 28 h 57"/>
                  <a:gd name="T2" fmla="*/ 7 w 56"/>
                  <a:gd name="T3" fmla="*/ 8 h 57"/>
                  <a:gd name="T4" fmla="*/ 28 w 56"/>
                  <a:gd name="T5" fmla="*/ 0 h 57"/>
                  <a:gd name="T6" fmla="*/ 49 w 56"/>
                  <a:gd name="T7" fmla="*/ 8 h 57"/>
                  <a:gd name="T8" fmla="*/ 56 w 56"/>
                  <a:gd name="T9" fmla="*/ 28 h 57"/>
                  <a:gd name="T10" fmla="*/ 53 w 56"/>
                  <a:gd name="T11" fmla="*/ 44 h 57"/>
                  <a:gd name="T12" fmla="*/ 44 w 56"/>
                  <a:gd name="T13" fmla="*/ 53 h 57"/>
                  <a:gd name="T14" fmla="*/ 29 w 56"/>
                  <a:gd name="T15" fmla="*/ 57 h 57"/>
                  <a:gd name="T16" fmla="*/ 13 w 56"/>
                  <a:gd name="T17" fmla="*/ 54 h 57"/>
                  <a:gd name="T18" fmla="*/ 4 w 56"/>
                  <a:gd name="T19" fmla="*/ 44 h 57"/>
                  <a:gd name="T20" fmla="*/ 0 w 56"/>
                  <a:gd name="T21" fmla="*/ 28 h 57"/>
                  <a:gd name="T22" fmla="*/ 17 w 56"/>
                  <a:gd name="T23" fmla="*/ 29 h 57"/>
                  <a:gd name="T24" fmla="*/ 20 w 56"/>
                  <a:gd name="T25" fmla="*/ 40 h 57"/>
                  <a:gd name="T26" fmla="*/ 28 w 56"/>
                  <a:gd name="T27" fmla="*/ 44 h 57"/>
                  <a:gd name="T28" fmla="*/ 36 w 56"/>
                  <a:gd name="T29" fmla="*/ 40 h 57"/>
                  <a:gd name="T30" fmla="*/ 39 w 56"/>
                  <a:gd name="T31" fmla="*/ 28 h 57"/>
                  <a:gd name="T32" fmla="*/ 36 w 56"/>
                  <a:gd name="T33" fmla="*/ 17 h 57"/>
                  <a:gd name="T34" fmla="*/ 28 w 56"/>
                  <a:gd name="T35" fmla="*/ 13 h 57"/>
                  <a:gd name="T36" fmla="*/ 20 w 56"/>
                  <a:gd name="T37" fmla="*/ 17 h 57"/>
                  <a:gd name="T38" fmla="*/ 17 w 56"/>
                  <a:gd name="T39" fmla="*/ 2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6" h="57">
                    <a:moveTo>
                      <a:pt x="0" y="28"/>
                    </a:moveTo>
                    <a:cubicBezTo>
                      <a:pt x="0" y="20"/>
                      <a:pt x="2" y="13"/>
                      <a:pt x="7" y="8"/>
                    </a:cubicBezTo>
                    <a:cubicBezTo>
                      <a:pt x="12" y="3"/>
                      <a:pt x="19" y="0"/>
                      <a:pt x="28" y="0"/>
                    </a:cubicBezTo>
                    <a:cubicBezTo>
                      <a:pt x="37" y="0"/>
                      <a:pt x="44" y="3"/>
                      <a:pt x="49" y="8"/>
                    </a:cubicBezTo>
                    <a:cubicBezTo>
                      <a:pt x="54" y="12"/>
                      <a:pt x="56" y="19"/>
                      <a:pt x="56" y="28"/>
                    </a:cubicBezTo>
                    <a:cubicBezTo>
                      <a:pt x="56" y="34"/>
                      <a:pt x="55" y="40"/>
                      <a:pt x="53" y="44"/>
                    </a:cubicBezTo>
                    <a:cubicBezTo>
                      <a:pt x="51" y="48"/>
                      <a:pt x="48" y="51"/>
                      <a:pt x="44" y="53"/>
                    </a:cubicBezTo>
                    <a:cubicBezTo>
                      <a:pt x="40" y="55"/>
                      <a:pt x="35" y="57"/>
                      <a:pt x="29" y="57"/>
                    </a:cubicBezTo>
                    <a:cubicBezTo>
                      <a:pt x="22" y="57"/>
                      <a:pt x="17" y="56"/>
                      <a:pt x="13" y="54"/>
                    </a:cubicBezTo>
                    <a:cubicBezTo>
                      <a:pt x="9" y="52"/>
                      <a:pt x="6" y="49"/>
                      <a:pt x="4" y="44"/>
                    </a:cubicBezTo>
                    <a:cubicBezTo>
                      <a:pt x="1" y="40"/>
                      <a:pt x="0" y="35"/>
                      <a:pt x="0" y="28"/>
                    </a:cubicBezTo>
                    <a:close/>
                    <a:moveTo>
                      <a:pt x="17" y="29"/>
                    </a:moveTo>
                    <a:cubicBezTo>
                      <a:pt x="17" y="34"/>
                      <a:pt x="18" y="38"/>
                      <a:pt x="20" y="40"/>
                    </a:cubicBezTo>
                    <a:cubicBezTo>
                      <a:pt x="22" y="43"/>
                      <a:pt x="24" y="44"/>
                      <a:pt x="28" y="44"/>
                    </a:cubicBezTo>
                    <a:cubicBezTo>
                      <a:pt x="32" y="44"/>
                      <a:pt x="34" y="43"/>
                      <a:pt x="36" y="40"/>
                    </a:cubicBezTo>
                    <a:cubicBezTo>
                      <a:pt x="38" y="38"/>
                      <a:pt x="39" y="34"/>
                      <a:pt x="39" y="28"/>
                    </a:cubicBezTo>
                    <a:cubicBezTo>
                      <a:pt x="39" y="23"/>
                      <a:pt x="38" y="19"/>
                      <a:pt x="36" y="17"/>
                    </a:cubicBezTo>
                    <a:cubicBezTo>
                      <a:pt x="34" y="14"/>
                      <a:pt x="31" y="13"/>
                      <a:pt x="28" y="13"/>
                    </a:cubicBezTo>
                    <a:cubicBezTo>
                      <a:pt x="24" y="13"/>
                      <a:pt x="22" y="14"/>
                      <a:pt x="20" y="17"/>
                    </a:cubicBezTo>
                    <a:cubicBezTo>
                      <a:pt x="18" y="19"/>
                      <a:pt x="17" y="23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42"/>
              <p:cNvSpPr>
                <a:spLocks/>
              </p:cNvSpPr>
              <p:nvPr/>
            </p:nvSpPr>
            <p:spPr bwMode="auto">
              <a:xfrm>
                <a:off x="7077924" y="4289613"/>
                <a:ext cx="295624" cy="320260"/>
              </a:xfrm>
              <a:custGeom>
                <a:avLst/>
                <a:gdLst>
                  <a:gd name="T0" fmla="*/ 0 w 120"/>
                  <a:gd name="T1" fmla="*/ 0 h 130"/>
                  <a:gd name="T2" fmla="*/ 120 w 120"/>
                  <a:gd name="T3" fmla="*/ 0 h 130"/>
                  <a:gd name="T4" fmla="*/ 120 w 120"/>
                  <a:gd name="T5" fmla="*/ 33 h 130"/>
                  <a:gd name="T6" fmla="*/ 80 w 120"/>
                  <a:gd name="T7" fmla="*/ 33 h 130"/>
                  <a:gd name="T8" fmla="*/ 80 w 120"/>
                  <a:gd name="T9" fmla="*/ 130 h 130"/>
                  <a:gd name="T10" fmla="*/ 42 w 120"/>
                  <a:gd name="T11" fmla="*/ 130 h 130"/>
                  <a:gd name="T12" fmla="*/ 42 w 120"/>
                  <a:gd name="T13" fmla="*/ 33 h 130"/>
                  <a:gd name="T14" fmla="*/ 0 w 120"/>
                  <a:gd name="T15" fmla="*/ 33 h 130"/>
                  <a:gd name="T16" fmla="*/ 0 w 120"/>
                  <a:gd name="T17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130">
                    <a:moveTo>
                      <a:pt x="0" y="0"/>
                    </a:moveTo>
                    <a:lnTo>
                      <a:pt x="120" y="0"/>
                    </a:lnTo>
                    <a:lnTo>
                      <a:pt x="120" y="33"/>
                    </a:lnTo>
                    <a:lnTo>
                      <a:pt x="80" y="33"/>
                    </a:lnTo>
                    <a:lnTo>
                      <a:pt x="80" y="130"/>
                    </a:lnTo>
                    <a:lnTo>
                      <a:pt x="42" y="130"/>
                    </a:lnTo>
                    <a:lnTo>
                      <a:pt x="42" y="3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43"/>
              <p:cNvSpPr>
                <a:spLocks/>
              </p:cNvSpPr>
              <p:nvPr/>
            </p:nvSpPr>
            <p:spPr bwMode="auto">
              <a:xfrm>
                <a:off x="7420355" y="4289613"/>
                <a:ext cx="268526" cy="320260"/>
              </a:xfrm>
              <a:custGeom>
                <a:avLst/>
                <a:gdLst>
                  <a:gd name="T0" fmla="*/ 0 w 109"/>
                  <a:gd name="T1" fmla="*/ 0 h 130"/>
                  <a:gd name="T2" fmla="*/ 107 w 109"/>
                  <a:gd name="T3" fmla="*/ 0 h 130"/>
                  <a:gd name="T4" fmla="*/ 107 w 109"/>
                  <a:gd name="T5" fmla="*/ 28 h 130"/>
                  <a:gd name="T6" fmla="*/ 41 w 109"/>
                  <a:gd name="T7" fmla="*/ 28 h 130"/>
                  <a:gd name="T8" fmla="*/ 41 w 109"/>
                  <a:gd name="T9" fmla="*/ 47 h 130"/>
                  <a:gd name="T10" fmla="*/ 102 w 109"/>
                  <a:gd name="T11" fmla="*/ 47 h 130"/>
                  <a:gd name="T12" fmla="*/ 102 w 109"/>
                  <a:gd name="T13" fmla="*/ 75 h 130"/>
                  <a:gd name="T14" fmla="*/ 41 w 109"/>
                  <a:gd name="T15" fmla="*/ 75 h 130"/>
                  <a:gd name="T16" fmla="*/ 41 w 109"/>
                  <a:gd name="T17" fmla="*/ 99 h 130"/>
                  <a:gd name="T18" fmla="*/ 109 w 109"/>
                  <a:gd name="T19" fmla="*/ 99 h 130"/>
                  <a:gd name="T20" fmla="*/ 109 w 109"/>
                  <a:gd name="T21" fmla="*/ 130 h 130"/>
                  <a:gd name="T22" fmla="*/ 0 w 109"/>
                  <a:gd name="T23" fmla="*/ 130 h 130"/>
                  <a:gd name="T24" fmla="*/ 0 w 109"/>
                  <a:gd name="T2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" h="130">
                    <a:moveTo>
                      <a:pt x="0" y="0"/>
                    </a:moveTo>
                    <a:lnTo>
                      <a:pt x="107" y="0"/>
                    </a:lnTo>
                    <a:lnTo>
                      <a:pt x="107" y="28"/>
                    </a:lnTo>
                    <a:lnTo>
                      <a:pt x="41" y="28"/>
                    </a:lnTo>
                    <a:lnTo>
                      <a:pt x="41" y="47"/>
                    </a:lnTo>
                    <a:lnTo>
                      <a:pt x="102" y="47"/>
                    </a:lnTo>
                    <a:lnTo>
                      <a:pt x="102" y="75"/>
                    </a:lnTo>
                    <a:lnTo>
                      <a:pt x="41" y="75"/>
                    </a:lnTo>
                    <a:lnTo>
                      <a:pt x="41" y="99"/>
                    </a:lnTo>
                    <a:lnTo>
                      <a:pt x="109" y="99"/>
                    </a:lnTo>
                    <a:lnTo>
                      <a:pt x="109" y="130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check box two"/>
              <p:cNvSpPr>
                <a:spLocks noEditPoints="1"/>
              </p:cNvSpPr>
              <p:nvPr/>
            </p:nvSpPr>
            <p:spPr bwMode="auto">
              <a:xfrm>
                <a:off x="6643732" y="3305974"/>
                <a:ext cx="797868" cy="781011"/>
              </a:xfrm>
              <a:custGeom>
                <a:avLst/>
                <a:gdLst>
                  <a:gd name="T0" fmla="*/ 390 w 420"/>
                  <a:gd name="T1" fmla="*/ 411 h 411"/>
                  <a:gd name="T2" fmla="*/ 0 w 420"/>
                  <a:gd name="T3" fmla="*/ 411 h 411"/>
                  <a:gd name="T4" fmla="*/ 0 w 420"/>
                  <a:gd name="T5" fmla="*/ 21 h 411"/>
                  <a:gd name="T6" fmla="*/ 376 w 420"/>
                  <a:gd name="T7" fmla="*/ 21 h 411"/>
                  <a:gd name="T8" fmla="*/ 411 w 420"/>
                  <a:gd name="T9" fmla="*/ 0 h 411"/>
                  <a:gd name="T10" fmla="*/ 420 w 420"/>
                  <a:gd name="T11" fmla="*/ 13 h 411"/>
                  <a:gd name="T12" fmla="*/ 390 w 420"/>
                  <a:gd name="T13" fmla="*/ 38 h 411"/>
                  <a:gd name="T14" fmla="*/ 390 w 420"/>
                  <a:gd name="T15" fmla="*/ 411 h 411"/>
                  <a:gd name="T16" fmla="*/ 351 w 420"/>
                  <a:gd name="T17" fmla="*/ 77 h 411"/>
                  <a:gd name="T18" fmla="*/ 263 w 420"/>
                  <a:gd name="T19" fmla="*/ 189 h 411"/>
                  <a:gd name="T20" fmla="*/ 192 w 420"/>
                  <a:gd name="T21" fmla="*/ 306 h 411"/>
                  <a:gd name="T22" fmla="*/ 173 w 420"/>
                  <a:gd name="T23" fmla="*/ 319 h 411"/>
                  <a:gd name="T24" fmla="*/ 140 w 420"/>
                  <a:gd name="T25" fmla="*/ 344 h 411"/>
                  <a:gd name="T26" fmla="*/ 125 w 420"/>
                  <a:gd name="T27" fmla="*/ 304 h 411"/>
                  <a:gd name="T28" fmla="*/ 117 w 420"/>
                  <a:gd name="T29" fmla="*/ 287 h 411"/>
                  <a:gd name="T30" fmla="*/ 88 w 420"/>
                  <a:gd name="T31" fmla="*/ 232 h 411"/>
                  <a:gd name="T32" fmla="*/ 58 w 420"/>
                  <a:gd name="T33" fmla="*/ 209 h 411"/>
                  <a:gd name="T34" fmla="*/ 110 w 420"/>
                  <a:gd name="T35" fmla="*/ 179 h 411"/>
                  <a:gd name="T36" fmla="*/ 155 w 420"/>
                  <a:gd name="T37" fmla="*/ 234 h 411"/>
                  <a:gd name="T38" fmla="*/ 163 w 420"/>
                  <a:gd name="T39" fmla="*/ 252 h 411"/>
                  <a:gd name="T40" fmla="*/ 308 w 420"/>
                  <a:gd name="T41" fmla="*/ 77 h 411"/>
                  <a:gd name="T42" fmla="*/ 326 w 420"/>
                  <a:gd name="T43" fmla="*/ 60 h 411"/>
                  <a:gd name="T44" fmla="*/ 39 w 420"/>
                  <a:gd name="T45" fmla="*/ 60 h 411"/>
                  <a:gd name="T46" fmla="*/ 39 w 420"/>
                  <a:gd name="T47" fmla="*/ 371 h 411"/>
                  <a:gd name="T48" fmla="*/ 351 w 420"/>
                  <a:gd name="T49" fmla="*/ 371 h 411"/>
                  <a:gd name="T50" fmla="*/ 351 w 420"/>
                  <a:gd name="T51" fmla="*/ 7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0" h="411">
                    <a:moveTo>
                      <a:pt x="390" y="411"/>
                    </a:moveTo>
                    <a:cubicBezTo>
                      <a:pt x="0" y="411"/>
                      <a:pt x="0" y="411"/>
                      <a:pt x="0" y="4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76" y="21"/>
                      <a:pt x="376" y="21"/>
                      <a:pt x="376" y="21"/>
                    </a:cubicBezTo>
                    <a:cubicBezTo>
                      <a:pt x="388" y="13"/>
                      <a:pt x="400" y="6"/>
                      <a:pt x="411" y="0"/>
                    </a:cubicBezTo>
                    <a:cubicBezTo>
                      <a:pt x="420" y="13"/>
                      <a:pt x="420" y="13"/>
                      <a:pt x="420" y="13"/>
                    </a:cubicBezTo>
                    <a:cubicBezTo>
                      <a:pt x="411" y="20"/>
                      <a:pt x="401" y="28"/>
                      <a:pt x="390" y="38"/>
                    </a:cubicBezTo>
                    <a:lnTo>
                      <a:pt x="390" y="411"/>
                    </a:lnTo>
                    <a:close/>
                    <a:moveTo>
                      <a:pt x="351" y="77"/>
                    </a:moveTo>
                    <a:cubicBezTo>
                      <a:pt x="324" y="106"/>
                      <a:pt x="295" y="143"/>
                      <a:pt x="263" y="189"/>
                    </a:cubicBezTo>
                    <a:cubicBezTo>
                      <a:pt x="231" y="235"/>
                      <a:pt x="208" y="274"/>
                      <a:pt x="192" y="306"/>
                    </a:cubicBezTo>
                    <a:cubicBezTo>
                      <a:pt x="173" y="319"/>
                      <a:pt x="173" y="319"/>
                      <a:pt x="173" y="319"/>
                    </a:cubicBezTo>
                    <a:cubicBezTo>
                      <a:pt x="157" y="330"/>
                      <a:pt x="146" y="339"/>
                      <a:pt x="140" y="344"/>
                    </a:cubicBezTo>
                    <a:cubicBezTo>
                      <a:pt x="138" y="336"/>
                      <a:pt x="133" y="322"/>
                      <a:pt x="125" y="304"/>
                    </a:cubicBezTo>
                    <a:cubicBezTo>
                      <a:pt x="117" y="287"/>
                      <a:pt x="117" y="287"/>
                      <a:pt x="117" y="287"/>
                    </a:cubicBezTo>
                    <a:cubicBezTo>
                      <a:pt x="107" y="262"/>
                      <a:pt x="97" y="244"/>
                      <a:pt x="88" y="232"/>
                    </a:cubicBezTo>
                    <a:cubicBezTo>
                      <a:pt x="79" y="220"/>
                      <a:pt x="69" y="213"/>
                      <a:pt x="58" y="209"/>
                    </a:cubicBezTo>
                    <a:cubicBezTo>
                      <a:pt x="77" y="189"/>
                      <a:pt x="94" y="179"/>
                      <a:pt x="110" y="179"/>
                    </a:cubicBezTo>
                    <a:cubicBezTo>
                      <a:pt x="123" y="179"/>
                      <a:pt x="138" y="197"/>
                      <a:pt x="155" y="234"/>
                    </a:cubicBezTo>
                    <a:cubicBezTo>
                      <a:pt x="163" y="252"/>
                      <a:pt x="163" y="252"/>
                      <a:pt x="163" y="252"/>
                    </a:cubicBezTo>
                    <a:cubicBezTo>
                      <a:pt x="194" y="200"/>
                      <a:pt x="242" y="141"/>
                      <a:pt x="308" y="77"/>
                    </a:cubicBezTo>
                    <a:cubicBezTo>
                      <a:pt x="326" y="60"/>
                      <a:pt x="326" y="60"/>
                      <a:pt x="326" y="60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371"/>
                      <a:pt x="39" y="371"/>
                      <a:pt x="39" y="371"/>
                    </a:cubicBezTo>
                    <a:cubicBezTo>
                      <a:pt x="351" y="371"/>
                      <a:pt x="351" y="371"/>
                      <a:pt x="351" y="371"/>
                    </a:cubicBezTo>
                    <a:lnTo>
                      <a:pt x="351" y="7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6421758" y="1289331"/>
              <a:ext cx="2002536" cy="2002536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63000">
                  <a:schemeClr val="bg1">
                    <a:lumMod val="95000"/>
                    <a:alpha val="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plastic">
              <a:bevelT w="158750" h="44450"/>
              <a:bevelB w="0" h="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596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rectangle"/>
          <p:cNvSpPr/>
          <p:nvPr/>
        </p:nvSpPr>
        <p:spPr>
          <a:xfrm>
            <a:off x="0" y="5949558"/>
            <a:ext cx="9144000" cy="908442"/>
          </a:xfrm>
          <a:prstGeom prst="rect">
            <a:avLst/>
          </a:prstGeom>
          <a:gradFill flip="none" rotWithShape="1">
            <a:gsLst>
              <a:gs pos="61000">
                <a:srgbClr val="9D9D9D"/>
              </a:gs>
              <a:gs pos="0">
                <a:schemeClr val="bg1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eckbox pros and cons"/>
          <p:cNvSpPr txBox="1"/>
          <p:nvPr/>
        </p:nvSpPr>
        <p:spPr>
          <a:xfrm>
            <a:off x="134144" y="6028389"/>
            <a:ext cx="9024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Proposition 54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blue rectangle"/>
          <p:cNvSpPr/>
          <p:nvPr/>
        </p:nvSpPr>
        <p:spPr>
          <a:xfrm>
            <a:off x="5102120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41" name="cons"/>
          <p:cNvSpPr txBox="1"/>
          <p:nvPr/>
        </p:nvSpPr>
        <p:spPr>
          <a:xfrm>
            <a:off x="5202602" y="2251138"/>
            <a:ext cx="33260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Cons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Introduce unnecessary processes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Hinder ability for bi-partisan agreement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Increase taxpayer costs</a:t>
            </a:r>
          </a:p>
          <a:p>
            <a:pPr>
              <a:buSzPct val="150000"/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checkbox red"/>
          <p:cNvGrpSpPr/>
          <p:nvPr/>
        </p:nvGrpSpPr>
        <p:grpSpPr>
          <a:xfrm>
            <a:off x="5548883" y="507529"/>
            <a:ext cx="1577975" cy="1544638"/>
            <a:chOff x="5036423" y="997770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5182315" y="1191559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ckbox"/>
            <p:cNvSpPr>
              <a:spLocks noEditPoints="1"/>
            </p:cNvSpPr>
            <p:nvPr/>
          </p:nvSpPr>
          <p:spPr bwMode="auto">
            <a:xfrm>
              <a:off x="5036423" y="997770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8" name="blue rectangle"/>
          <p:cNvSpPr/>
          <p:nvPr/>
        </p:nvSpPr>
        <p:spPr>
          <a:xfrm>
            <a:off x="542611" y="1560006"/>
            <a:ext cx="3466681" cy="373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2400" b="1" dirty="0" smtClean="0">
              <a:latin typeface="+mj-lt"/>
            </a:endParaRPr>
          </a:p>
        </p:txBody>
      </p:sp>
      <p:sp>
        <p:nvSpPr>
          <p:cNvPr id="39" name="pros"/>
          <p:cNvSpPr txBox="1"/>
          <p:nvPr/>
        </p:nvSpPr>
        <p:spPr>
          <a:xfrm>
            <a:off x="643093" y="2251138"/>
            <a:ext cx="33260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Not cost new money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Increase transparency</a:t>
            </a:r>
          </a:p>
          <a:p>
            <a:pPr>
              <a:buSzPct val="150000"/>
            </a:pP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6" name="checkbox green"/>
          <p:cNvGrpSpPr/>
          <p:nvPr/>
        </p:nvGrpSpPr>
        <p:grpSpPr>
          <a:xfrm>
            <a:off x="984733" y="512074"/>
            <a:ext cx="1577975" cy="1544638"/>
            <a:chOff x="965165" y="523823"/>
            <a:chExt cx="1577975" cy="1544638"/>
          </a:xfr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1045029" y="663191"/>
              <a:ext cx="1286189" cy="1286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heckbox"/>
            <p:cNvSpPr>
              <a:spLocks noEditPoints="1"/>
            </p:cNvSpPr>
            <p:nvPr/>
          </p:nvSpPr>
          <p:spPr bwMode="auto">
            <a:xfrm>
              <a:off x="965165" y="523823"/>
              <a:ext cx="1577975" cy="1544638"/>
            </a:xfrm>
            <a:custGeom>
              <a:avLst/>
              <a:gdLst>
                <a:gd name="T0" fmla="*/ 390 w 420"/>
                <a:gd name="T1" fmla="*/ 411 h 411"/>
                <a:gd name="T2" fmla="*/ 0 w 420"/>
                <a:gd name="T3" fmla="*/ 411 h 411"/>
                <a:gd name="T4" fmla="*/ 0 w 420"/>
                <a:gd name="T5" fmla="*/ 21 h 411"/>
                <a:gd name="T6" fmla="*/ 376 w 420"/>
                <a:gd name="T7" fmla="*/ 21 h 411"/>
                <a:gd name="T8" fmla="*/ 411 w 420"/>
                <a:gd name="T9" fmla="*/ 0 h 411"/>
                <a:gd name="T10" fmla="*/ 420 w 420"/>
                <a:gd name="T11" fmla="*/ 13 h 411"/>
                <a:gd name="T12" fmla="*/ 390 w 420"/>
                <a:gd name="T13" fmla="*/ 38 h 411"/>
                <a:gd name="T14" fmla="*/ 390 w 420"/>
                <a:gd name="T15" fmla="*/ 411 h 411"/>
                <a:gd name="T16" fmla="*/ 351 w 420"/>
                <a:gd name="T17" fmla="*/ 77 h 411"/>
                <a:gd name="T18" fmla="*/ 263 w 420"/>
                <a:gd name="T19" fmla="*/ 189 h 411"/>
                <a:gd name="T20" fmla="*/ 192 w 420"/>
                <a:gd name="T21" fmla="*/ 306 h 411"/>
                <a:gd name="T22" fmla="*/ 173 w 420"/>
                <a:gd name="T23" fmla="*/ 319 h 411"/>
                <a:gd name="T24" fmla="*/ 140 w 420"/>
                <a:gd name="T25" fmla="*/ 344 h 411"/>
                <a:gd name="T26" fmla="*/ 125 w 420"/>
                <a:gd name="T27" fmla="*/ 304 h 411"/>
                <a:gd name="T28" fmla="*/ 117 w 420"/>
                <a:gd name="T29" fmla="*/ 287 h 411"/>
                <a:gd name="T30" fmla="*/ 88 w 420"/>
                <a:gd name="T31" fmla="*/ 232 h 411"/>
                <a:gd name="T32" fmla="*/ 58 w 420"/>
                <a:gd name="T33" fmla="*/ 209 h 411"/>
                <a:gd name="T34" fmla="*/ 110 w 420"/>
                <a:gd name="T35" fmla="*/ 179 h 411"/>
                <a:gd name="T36" fmla="*/ 155 w 420"/>
                <a:gd name="T37" fmla="*/ 234 h 411"/>
                <a:gd name="T38" fmla="*/ 163 w 420"/>
                <a:gd name="T39" fmla="*/ 252 h 411"/>
                <a:gd name="T40" fmla="*/ 308 w 420"/>
                <a:gd name="T41" fmla="*/ 77 h 411"/>
                <a:gd name="T42" fmla="*/ 326 w 420"/>
                <a:gd name="T43" fmla="*/ 60 h 411"/>
                <a:gd name="T44" fmla="*/ 39 w 420"/>
                <a:gd name="T45" fmla="*/ 60 h 411"/>
                <a:gd name="T46" fmla="*/ 39 w 420"/>
                <a:gd name="T47" fmla="*/ 371 h 411"/>
                <a:gd name="T48" fmla="*/ 351 w 420"/>
                <a:gd name="T49" fmla="*/ 371 h 411"/>
                <a:gd name="T50" fmla="*/ 351 w 420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0" h="411">
                  <a:moveTo>
                    <a:pt x="39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76" y="21"/>
                    <a:pt x="376" y="21"/>
                    <a:pt x="376" y="21"/>
                  </a:cubicBezTo>
                  <a:cubicBezTo>
                    <a:pt x="388" y="13"/>
                    <a:pt x="400" y="6"/>
                    <a:pt x="411" y="0"/>
                  </a:cubicBezTo>
                  <a:cubicBezTo>
                    <a:pt x="420" y="13"/>
                    <a:pt x="420" y="13"/>
                    <a:pt x="420" y="13"/>
                  </a:cubicBezTo>
                  <a:cubicBezTo>
                    <a:pt x="411" y="20"/>
                    <a:pt x="401" y="28"/>
                    <a:pt x="390" y="38"/>
                  </a:cubicBezTo>
                  <a:lnTo>
                    <a:pt x="390" y="411"/>
                  </a:lnTo>
                  <a:close/>
                  <a:moveTo>
                    <a:pt x="351" y="77"/>
                  </a:moveTo>
                  <a:cubicBezTo>
                    <a:pt x="324" y="106"/>
                    <a:pt x="295" y="143"/>
                    <a:pt x="263" y="189"/>
                  </a:cubicBezTo>
                  <a:cubicBezTo>
                    <a:pt x="231" y="235"/>
                    <a:pt x="208" y="274"/>
                    <a:pt x="192" y="306"/>
                  </a:cubicBezTo>
                  <a:cubicBezTo>
                    <a:pt x="173" y="319"/>
                    <a:pt x="173" y="319"/>
                    <a:pt x="173" y="319"/>
                  </a:cubicBezTo>
                  <a:cubicBezTo>
                    <a:pt x="157" y="330"/>
                    <a:pt x="146" y="339"/>
                    <a:pt x="140" y="344"/>
                  </a:cubicBezTo>
                  <a:cubicBezTo>
                    <a:pt x="138" y="336"/>
                    <a:pt x="133" y="322"/>
                    <a:pt x="125" y="304"/>
                  </a:cubicBezTo>
                  <a:cubicBezTo>
                    <a:pt x="117" y="287"/>
                    <a:pt x="117" y="287"/>
                    <a:pt x="117" y="287"/>
                  </a:cubicBezTo>
                  <a:cubicBezTo>
                    <a:pt x="107" y="262"/>
                    <a:pt x="97" y="244"/>
                    <a:pt x="88" y="232"/>
                  </a:cubicBezTo>
                  <a:cubicBezTo>
                    <a:pt x="79" y="220"/>
                    <a:pt x="69" y="213"/>
                    <a:pt x="58" y="209"/>
                  </a:cubicBezTo>
                  <a:cubicBezTo>
                    <a:pt x="77" y="189"/>
                    <a:pt x="94" y="179"/>
                    <a:pt x="110" y="179"/>
                  </a:cubicBezTo>
                  <a:cubicBezTo>
                    <a:pt x="123" y="179"/>
                    <a:pt x="138" y="197"/>
                    <a:pt x="155" y="234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4" y="200"/>
                    <a:pt x="242" y="141"/>
                    <a:pt x="308" y="77"/>
                  </a:cubicBezTo>
                  <a:cubicBezTo>
                    <a:pt x="326" y="60"/>
                    <a:pt x="326" y="60"/>
                    <a:pt x="326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371"/>
                    <a:pt x="39" y="371"/>
                    <a:pt x="39" y="371"/>
                  </a:cubicBezTo>
                  <a:cubicBezTo>
                    <a:pt x="351" y="371"/>
                    <a:pt x="351" y="371"/>
                    <a:pt x="351" y="371"/>
                  </a:cubicBezTo>
                  <a:lnTo>
                    <a:pt x="351" y="7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741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olitical">
      <a:dk1>
        <a:sysClr val="windowText" lastClr="000000"/>
      </a:dk1>
      <a:lt1>
        <a:sysClr val="window" lastClr="FFFFFF"/>
      </a:lt1>
      <a:dk2>
        <a:srgbClr val="0A74A4"/>
      </a:dk2>
      <a:lt2>
        <a:srgbClr val="FAFFB9"/>
      </a:lt2>
      <a:accent1>
        <a:srgbClr val="5B9BD5"/>
      </a:accent1>
      <a:accent2>
        <a:srgbClr val="CC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1889</TotalTime>
  <Words>711</Words>
  <Application>Microsoft Office PowerPoint</Application>
  <PresentationFormat>On-screen Show (4:3)</PresentationFormat>
  <Paragraphs>184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Arial Black</vt:lpstr>
      <vt:lpstr>Office Theme</vt:lpstr>
      <vt:lpstr>Mock 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VOTE</dc:title>
  <dc:creator>PresenterMedia.com</dc:creator>
  <cp:lastModifiedBy>MacDonald, Jessica</cp:lastModifiedBy>
  <cp:revision>74</cp:revision>
  <dcterms:created xsi:type="dcterms:W3CDTF">2014-09-29T20:29:33Z</dcterms:created>
  <dcterms:modified xsi:type="dcterms:W3CDTF">2016-10-03T23:37:44Z</dcterms:modified>
</cp:coreProperties>
</file>