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52D0-05CA-415E-B0FE-39DC4BDF449B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7E76-C2AD-4A37-BEED-245616E7A75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52D0-05CA-415E-B0FE-39DC4BDF449B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7E76-C2AD-4A37-BEED-245616E7A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52D0-05CA-415E-B0FE-39DC4BDF449B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7E76-C2AD-4A37-BEED-245616E7A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52D0-05CA-415E-B0FE-39DC4BDF449B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7E76-C2AD-4A37-BEED-245616E7A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52D0-05CA-415E-B0FE-39DC4BDF449B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7E76-C2AD-4A37-BEED-245616E7A75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52D0-05CA-415E-B0FE-39DC4BDF449B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7E76-C2AD-4A37-BEED-245616E7A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52D0-05CA-415E-B0FE-39DC4BDF449B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7E76-C2AD-4A37-BEED-245616E7A75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52D0-05CA-415E-B0FE-39DC4BDF449B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7E76-C2AD-4A37-BEED-245616E7A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52D0-05CA-415E-B0FE-39DC4BDF449B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7E76-C2AD-4A37-BEED-245616E7A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52D0-05CA-415E-B0FE-39DC4BDF449B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7E76-C2AD-4A37-BEED-245616E7A75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52D0-05CA-415E-B0FE-39DC4BDF449B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7E76-C2AD-4A37-BEED-245616E7A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56652D0-05CA-415E-B0FE-39DC4BDF449B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54D7E76-C2AD-4A37-BEED-245616E7A7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Affordable Care 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8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March 23, 2010 President Obama signed the Patient Protection and Affordable Care Act into law.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2191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Requires most US citizens and legal residents to have health insurance.  Create state-based American Health Benefit Exchanges through which individuals </a:t>
            </a:r>
            <a:r>
              <a:rPr lang="en-US" dirty="0" smtClean="0"/>
              <a:t>and </a:t>
            </a:r>
            <a:r>
              <a:rPr lang="en-US" dirty="0" smtClean="0"/>
              <a:t>businesses can purchase coverage</a:t>
            </a:r>
          </a:p>
          <a:p>
            <a:r>
              <a:rPr lang="en-US" dirty="0" smtClean="0"/>
              <a:t>Those w/o coverage pay a tax penalty of the greater of $695 per year to 2.5% of household income up to $2085 .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Challenged in SC – upheld)</a:t>
            </a:r>
          </a:p>
          <a:p>
            <a:r>
              <a:rPr lang="en-US" dirty="0" smtClean="0"/>
              <a:t>Employers w/ 50 or more full time employers that did </a:t>
            </a:r>
            <a:r>
              <a:rPr lang="en-US" dirty="0" smtClean="0"/>
              <a:t>not previously </a:t>
            </a:r>
            <a:r>
              <a:rPr lang="en-US" dirty="0" smtClean="0"/>
              <a:t>offer coverage received tax credit of $2000 per employee</a:t>
            </a:r>
          </a:p>
          <a:p>
            <a:r>
              <a:rPr lang="en-US" dirty="0" smtClean="0"/>
              <a:t>Employers w/ more than 200 employees must automatically enroll employees in health coverage; employees may opt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Expand Medicaid to </a:t>
            </a:r>
            <a:r>
              <a:rPr lang="en-US" dirty="0" err="1" smtClean="0"/>
              <a:t>ppl</a:t>
            </a:r>
            <a:r>
              <a:rPr lang="en-US" dirty="0" smtClean="0"/>
              <a:t> under 65 w/ incomes up to </a:t>
            </a:r>
            <a:r>
              <a:rPr lang="en-US" dirty="0" smtClean="0"/>
              <a:t>133</a:t>
            </a:r>
            <a:r>
              <a:rPr lang="en-US" dirty="0" smtClean="0"/>
              <a:t>% FPL based on AGI (undocumented immigrants not eligible)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(Challenged in SC – struck down)</a:t>
            </a:r>
          </a:p>
          <a:p>
            <a:r>
              <a:rPr lang="en-US" dirty="0" smtClean="0"/>
              <a:t>Small businesses w/ fewer than 25 employees and average wages of less than $50,000 that purchase health insurance through their jobs receive tax credit of 35 – 50% of employers contribution</a:t>
            </a:r>
          </a:p>
          <a:p>
            <a:r>
              <a:rPr lang="en-US" dirty="0" smtClean="0"/>
              <a:t>Impose excise tax on insurers of employer sponsored health plans with values that exceed $10,200 for individual coverage and $27,500 for family coverage – 40% of value of plan that exceeds threshold amount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8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fees on pharmaceutical manufacturing sector</a:t>
            </a:r>
          </a:p>
          <a:p>
            <a:r>
              <a:rPr lang="en-US" dirty="0" smtClean="0"/>
              <a:t>Annual fee on health insurance sector</a:t>
            </a:r>
          </a:p>
          <a:p>
            <a:r>
              <a:rPr lang="en-US" dirty="0" smtClean="0"/>
              <a:t>Excise tax of 2.3% on sale of any medical device</a:t>
            </a:r>
          </a:p>
          <a:p>
            <a:r>
              <a:rPr lang="en-US" dirty="0" smtClean="0"/>
              <a:t>10% tax on indoor tanning services</a:t>
            </a:r>
          </a:p>
          <a:p>
            <a:r>
              <a:rPr lang="en-US" dirty="0" smtClean="0"/>
              <a:t>Create Health Exchanges</a:t>
            </a:r>
          </a:p>
          <a:p>
            <a:r>
              <a:rPr lang="en-US" dirty="0" smtClean="0"/>
              <a:t>Permit states to prohibit plans in the Exchange from providing coverage for abortion</a:t>
            </a:r>
          </a:p>
          <a:p>
            <a:r>
              <a:rPr lang="en-US" dirty="0" smtClean="0"/>
              <a:t>Require all qualified health plans offer 10 “essential health benefits”</a:t>
            </a:r>
            <a:endParaRPr lang="en-US" dirty="0"/>
          </a:p>
          <a:p>
            <a:r>
              <a:rPr lang="en-US" dirty="0" smtClean="0"/>
              <a:t>Provide dependent coverage for all children up to age 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0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taxes on individuals making over $200,000 / year to 2.35% and married couples making $250,000 year 3.8% (raised approximately 1%)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30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 Congress justified in passing the Patient Protection &amp; Affordable Care 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Reference: </a:t>
            </a:r>
            <a:r>
              <a:rPr lang="en-US" b="1" dirty="0" smtClean="0"/>
              <a:t> </a:t>
            </a:r>
            <a:r>
              <a:rPr lang="en-US" dirty="0" smtClean="0"/>
              <a:t>Affordable Care Act Provisions</a:t>
            </a:r>
            <a:endParaRPr lang="en-US" b="1" u="sng" dirty="0" smtClean="0"/>
          </a:p>
          <a:p>
            <a:r>
              <a:rPr lang="en-US" b="1" u="sng" dirty="0" smtClean="0"/>
              <a:t>Research: </a:t>
            </a:r>
            <a:r>
              <a:rPr lang="en-US" dirty="0" smtClean="0"/>
              <a:t>procon.org – Search for “Is the Patient Protection and Affordable Care Act Good for America” </a:t>
            </a:r>
          </a:p>
          <a:p>
            <a:pPr lvl="2"/>
            <a:r>
              <a:rPr lang="en-US" dirty="0" smtClean="0"/>
              <a:t>Read: Top 10 Pros and Cons</a:t>
            </a:r>
          </a:p>
          <a:p>
            <a:pPr lvl="2"/>
            <a:r>
              <a:rPr lang="en-US" dirty="0" smtClean="0"/>
              <a:t>Did you know?</a:t>
            </a:r>
            <a:endParaRPr lang="en-US" dirty="0" smtClean="0"/>
          </a:p>
          <a:p>
            <a:r>
              <a:rPr lang="en-US" b="1" u="sng" dirty="0"/>
              <a:t>Read:  </a:t>
            </a:r>
            <a:r>
              <a:rPr lang="en-US" dirty="0" smtClean="0"/>
              <a:t>Essential Health Benefits</a:t>
            </a:r>
            <a:endParaRPr lang="en-US" dirty="0"/>
          </a:p>
          <a:p>
            <a:r>
              <a:rPr lang="en-US" b="1" u="sng" dirty="0" smtClean="0"/>
              <a:t>Read</a:t>
            </a:r>
            <a:r>
              <a:rPr lang="en-US" b="1" u="sng" dirty="0" smtClean="0"/>
              <a:t>:  </a:t>
            </a:r>
            <a:r>
              <a:rPr lang="en-US" dirty="0" smtClean="0"/>
              <a:t>Constitution Article 1 Sections 8 &amp; </a:t>
            </a:r>
            <a:r>
              <a:rPr lang="en-US" dirty="0" smtClean="0"/>
              <a:t>9 (A-12-14</a:t>
            </a:r>
            <a:r>
              <a:rPr lang="en-US" dirty="0" smtClean="0"/>
              <a:t>)</a:t>
            </a:r>
          </a:p>
          <a:p>
            <a:r>
              <a:rPr lang="en-US" b="1" u="sng" dirty="0" smtClean="0"/>
              <a:t>Prepare:  </a:t>
            </a:r>
            <a:r>
              <a:rPr lang="en-US" dirty="0" smtClean="0">
                <a:solidFill>
                  <a:srgbClr val="0070C0"/>
                </a:solidFill>
              </a:rPr>
              <a:t>Your opinion and top three reasons supporting your </a:t>
            </a:r>
            <a:r>
              <a:rPr lang="en-US" dirty="0" smtClean="0">
                <a:solidFill>
                  <a:srgbClr val="0070C0"/>
                </a:solidFill>
              </a:rPr>
              <a:t>opinion – ½ page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b="1" u="sng" dirty="0" smtClean="0"/>
              <a:t>Prepare:  </a:t>
            </a:r>
            <a:r>
              <a:rPr lang="en-US" dirty="0" smtClean="0">
                <a:solidFill>
                  <a:srgbClr val="0070C0"/>
                </a:solidFill>
              </a:rPr>
              <a:t>3 questions you would ask someone w/ opposite view to lead them to change their mind</a:t>
            </a:r>
          </a:p>
        </p:txBody>
      </p:sp>
    </p:spTree>
    <p:extLst>
      <p:ext uri="{BB962C8B-B14F-4D97-AF65-F5344CB8AC3E}">
        <p14:creationId xmlns:p14="http://schemas.microsoft.com/office/powerpoint/2010/main" val="385648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capital punishment cruel and unusual punishment?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Reference:</a:t>
            </a:r>
            <a:r>
              <a:rPr lang="en-US" b="1" dirty="0" smtClean="0"/>
              <a:t> </a:t>
            </a:r>
            <a:r>
              <a:rPr lang="en-US" dirty="0" smtClean="0"/>
              <a:t>procon.org;  search for death </a:t>
            </a:r>
            <a:r>
              <a:rPr lang="en-US" dirty="0" err="1" smtClean="0"/>
              <a:t>peanalty</a:t>
            </a:r>
            <a:r>
              <a:rPr lang="en-US" dirty="0" smtClean="0"/>
              <a:t>; read arguments on </a:t>
            </a:r>
            <a:r>
              <a:rPr lang="en-US" u="sng" dirty="0" smtClean="0"/>
              <a:t>BOTH</a:t>
            </a:r>
            <a:r>
              <a:rPr lang="en-US" dirty="0" smtClean="0"/>
              <a:t> sides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u="sng" dirty="0" smtClean="0"/>
              <a:t>Prepare:  </a:t>
            </a:r>
            <a:r>
              <a:rPr lang="en-US" dirty="0" smtClean="0"/>
              <a:t>Your opinion and top three reasons supporting your opinion</a:t>
            </a:r>
          </a:p>
          <a:p>
            <a:endParaRPr lang="en-US" dirty="0"/>
          </a:p>
          <a:p>
            <a:r>
              <a:rPr lang="en-US" b="1" u="sng" dirty="0" smtClean="0"/>
              <a:t>Prepare:  </a:t>
            </a:r>
            <a:r>
              <a:rPr lang="en-US" dirty="0" smtClean="0"/>
              <a:t>3 questions you would ask someone w/ opposite view to lead them to change their mind</a:t>
            </a:r>
          </a:p>
        </p:txBody>
      </p:sp>
    </p:spTree>
    <p:extLst>
      <p:ext uri="{BB962C8B-B14F-4D97-AF65-F5344CB8AC3E}">
        <p14:creationId xmlns:p14="http://schemas.microsoft.com/office/powerpoint/2010/main" val="90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285</TotalTime>
  <Words>472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Affordable Care Act</vt:lpstr>
      <vt:lpstr>PowerPoint Presentation</vt:lpstr>
      <vt:lpstr>Provisions</vt:lpstr>
      <vt:lpstr>Provisions</vt:lpstr>
      <vt:lpstr>Provisions</vt:lpstr>
      <vt:lpstr>Provisions</vt:lpstr>
      <vt:lpstr>Was Congress justified in passing the Patient Protection &amp; Affordable Care Act?</vt:lpstr>
      <vt:lpstr>Is capital punishment cruel and unusual punishment?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Affordable Care Act</dc:title>
  <dc:creator>Macdonald, Jessica</dc:creator>
  <cp:lastModifiedBy>Macdonald, Jessica</cp:lastModifiedBy>
  <cp:revision>16</cp:revision>
  <dcterms:created xsi:type="dcterms:W3CDTF">2014-08-25T19:36:27Z</dcterms:created>
  <dcterms:modified xsi:type="dcterms:W3CDTF">2016-02-01T23:05:04Z</dcterms:modified>
</cp:coreProperties>
</file>