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2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6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0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9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14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8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9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0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0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4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0A5DC9-F6BC-48A2-AE48-AA49411A95D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F1B669-ACE1-4FC9-8D21-2169AA76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9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cja_N5s1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World History</a:t>
            </a:r>
          </a:p>
          <a:p>
            <a:r>
              <a:rPr lang="en-US" dirty="0" smtClean="0"/>
              <a:t>Macdonald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84" y="930177"/>
            <a:ext cx="9601196" cy="1303867"/>
          </a:xfrm>
        </p:spPr>
        <p:txBody>
          <a:bodyPr/>
          <a:lstStyle/>
          <a:p>
            <a:r>
              <a:rPr lang="en-US" dirty="0" smtClean="0"/>
              <a:t>Positive				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884" y="2567322"/>
            <a:ext cx="9601196" cy="3318936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>
            <a:endCxn id="3" idx="2"/>
          </p:cNvCxnSpPr>
          <p:nvPr/>
        </p:nvCxnSpPr>
        <p:spPr>
          <a:xfrm>
            <a:off x="6002482" y="1070264"/>
            <a:ext cx="0" cy="481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5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www.youtube.com/watch?v=Yocja_N5s1I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1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Daily Critical Thinking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Do you think the Agricultural Revolution was more positive or negative for society?  Explain.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46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Agricultural Revolution</vt:lpstr>
      <vt:lpstr>Positive    Negative</vt:lpstr>
      <vt:lpstr>PowerPoint Presentation</vt:lpstr>
      <vt:lpstr>Daily Critical Thinking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Revolution</dc:title>
  <dc:creator>MacDonald, Jessica</dc:creator>
  <cp:lastModifiedBy>MacDonald, Jessica</cp:lastModifiedBy>
  <cp:revision>3</cp:revision>
  <dcterms:created xsi:type="dcterms:W3CDTF">2016-08-11T22:13:36Z</dcterms:created>
  <dcterms:modified xsi:type="dcterms:W3CDTF">2016-08-11T22:35:37Z</dcterms:modified>
</cp:coreProperties>
</file>