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NHD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SJHS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Documentary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Paper</a:t>
            </a:r>
          </a:p>
          <a:p>
            <a:r>
              <a:rPr lang="en-US" dirty="0" smtClean="0"/>
              <a:t>Exhibit</a:t>
            </a:r>
          </a:p>
          <a:p>
            <a:r>
              <a:rPr lang="en-US" dirty="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10203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each project each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01086"/>
            <a:ext cx="10394707" cy="3311189"/>
          </a:xfrm>
        </p:spPr>
        <p:txBody>
          <a:bodyPr/>
          <a:lstStyle/>
          <a:p>
            <a:r>
              <a:rPr lang="en-US" dirty="0" smtClean="0"/>
              <a:t>Background section</a:t>
            </a:r>
          </a:p>
          <a:p>
            <a:r>
              <a:rPr lang="en-US" dirty="0" smtClean="0"/>
              <a:t>Thesis section</a:t>
            </a:r>
          </a:p>
          <a:p>
            <a:r>
              <a:rPr lang="en-US" dirty="0" smtClean="0"/>
              <a:t>Conclusion section</a:t>
            </a:r>
          </a:p>
          <a:p>
            <a:r>
              <a:rPr lang="en-US" i="1" dirty="0" smtClean="0"/>
              <a:t>Tell the story , using </a:t>
            </a:r>
            <a:r>
              <a:rPr lang="en-US" i="1" u="sng" dirty="0" smtClean="0"/>
              <a:t>evidence</a:t>
            </a:r>
            <a:r>
              <a:rPr lang="en-US" i="1" dirty="0" smtClean="0"/>
              <a:t> and </a:t>
            </a:r>
            <a:r>
              <a:rPr lang="en-US" i="1" u="sng" dirty="0" smtClean="0"/>
              <a:t>your words</a:t>
            </a:r>
            <a:r>
              <a:rPr lang="en-US" i="1" dirty="0" smtClean="0"/>
              <a:t>, making sure to make a clear connection to the theme </a:t>
            </a:r>
            <a:r>
              <a:rPr lang="en-US" dirty="0"/>
              <a:t> </a:t>
            </a:r>
            <a:r>
              <a:rPr lang="en-US" dirty="0" smtClean="0"/>
              <a:t>(use the phrase “took a stand”)</a:t>
            </a:r>
          </a:p>
          <a:p>
            <a:r>
              <a:rPr lang="en-US" i="1" dirty="0" smtClean="0"/>
              <a:t>Be sure to include multiple viewpoints in your project (tell what several </a:t>
            </a:r>
            <a:r>
              <a:rPr lang="en-US" i="1" dirty="0" err="1" smtClean="0"/>
              <a:t>ppl</a:t>
            </a:r>
            <a:r>
              <a:rPr lang="en-US" i="1" dirty="0" smtClean="0"/>
              <a:t> observed, not just one)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336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</a:t>
            </a:r>
            <a:r>
              <a:rPr lang="en-US" dirty="0"/>
              <a:t>the correct link on Google </a:t>
            </a:r>
            <a:r>
              <a:rPr lang="en-US" dirty="0" smtClean="0"/>
              <a:t>classroom for your project: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01086"/>
            <a:ext cx="10394707" cy="3311189"/>
          </a:xfrm>
        </p:spPr>
        <p:txBody>
          <a:bodyPr/>
          <a:lstStyle/>
          <a:p>
            <a:r>
              <a:rPr lang="en-US" i="1" dirty="0" smtClean="0"/>
              <a:t>Look at examples</a:t>
            </a:r>
          </a:p>
          <a:p>
            <a:r>
              <a:rPr lang="en-US" i="1" dirty="0" smtClean="0"/>
              <a:t>Read rubric (checklist)</a:t>
            </a:r>
          </a:p>
          <a:p>
            <a:r>
              <a:rPr lang="en-US" i="1" dirty="0" smtClean="0"/>
              <a:t>Begin building /planning your project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063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</TotalTime>
  <Words>97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NHD Project</vt:lpstr>
      <vt:lpstr>Types of projects</vt:lpstr>
      <vt:lpstr>In each project each include:</vt:lpstr>
      <vt:lpstr>Find the correct link on Google classroom for your project: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NHD Project</dc:title>
  <dc:creator>MacDonald, Jessica</dc:creator>
  <cp:lastModifiedBy>MacDonald, Jessica</cp:lastModifiedBy>
  <cp:revision>1</cp:revision>
  <dcterms:created xsi:type="dcterms:W3CDTF">2016-11-02T18:43:51Z</dcterms:created>
  <dcterms:modified xsi:type="dcterms:W3CDTF">2016-11-02T18:48:23Z</dcterms:modified>
</cp:coreProperties>
</file>