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846D52-F6FA-497E-AC23-F7773085062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44FE28-0BE6-4CBD-A1CF-6DC8AE03E0D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6D52-F6FA-497E-AC23-F7773085062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FE28-0BE6-4CBD-A1CF-6DC8AE03E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6D52-F6FA-497E-AC23-F7773085062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FE28-0BE6-4CBD-A1CF-6DC8AE03E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6D52-F6FA-497E-AC23-F7773085062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FE28-0BE6-4CBD-A1CF-6DC8AE03E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6D52-F6FA-497E-AC23-F7773085062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FE28-0BE6-4CBD-A1CF-6DC8AE03E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6D52-F6FA-497E-AC23-F7773085062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FE28-0BE6-4CBD-A1CF-6DC8AE03E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6D52-F6FA-497E-AC23-F7773085062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FE28-0BE6-4CBD-A1CF-6DC8AE03E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6D52-F6FA-497E-AC23-F7773085062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FE28-0BE6-4CBD-A1CF-6DC8AE03E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6D52-F6FA-497E-AC23-F7773085062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FE28-0BE6-4CBD-A1CF-6DC8AE03E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6D52-F6FA-497E-AC23-F7773085062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FE28-0BE6-4CBD-A1CF-6DC8AE03E0D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6D52-F6FA-497E-AC23-F7773085062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FE28-0BE6-4CBD-A1CF-6DC8AE03E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846D52-F6FA-497E-AC23-F7773085062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44FE28-0BE6-4CBD-A1CF-6DC8AE03E0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Bureaucracy and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Macdonald</a:t>
            </a:r>
          </a:p>
          <a:p>
            <a:r>
              <a:rPr lang="en-US" dirty="0" smtClean="0"/>
              <a:t>Political Science 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3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list of a typical day’s activities in the life of a San Jacinto High School senior.  Then, note ways in which the </a:t>
            </a:r>
            <a:r>
              <a:rPr lang="en-US" smtClean="0"/>
              <a:t>federal bureaucracy </a:t>
            </a:r>
            <a:r>
              <a:rPr lang="en-US" dirty="0" smtClean="0"/>
              <a:t>influences that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0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6:30 – Wake up to radio alarm clock</a:t>
            </a:r>
          </a:p>
          <a:p>
            <a:pPr marL="457200" lvl="1" indent="0">
              <a:buNone/>
            </a:pPr>
            <a:r>
              <a:rPr lang="en-US" sz="2400" dirty="0" smtClean="0"/>
              <a:t>(Federal Communication Commission regulates radio stations, what they can broadcast, signals)</a:t>
            </a:r>
          </a:p>
          <a:p>
            <a:r>
              <a:rPr lang="en-US" dirty="0" smtClean="0"/>
              <a:t>Make Bed</a:t>
            </a:r>
          </a:p>
          <a:p>
            <a:pPr marL="400050" lvl="2" indent="0">
              <a:buNone/>
            </a:pPr>
            <a:r>
              <a:rPr lang="en-US" dirty="0" smtClean="0"/>
              <a:t>(material used for blanket and mattress are fire resistant due to government regulations)</a:t>
            </a:r>
          </a:p>
          <a:p>
            <a:pPr marL="342900" lvl="1" indent="-342900"/>
            <a:r>
              <a:rPr lang="en-US" dirty="0" smtClean="0"/>
              <a:t>Eat Banana / Drink Coffee</a:t>
            </a:r>
          </a:p>
          <a:p>
            <a:pPr marL="400050" lvl="2" indent="0">
              <a:buNone/>
            </a:pPr>
            <a:r>
              <a:rPr lang="en-US" dirty="0" smtClean="0"/>
              <a:t>(Food quality regulated by FDA, transport of goods from one state to another regulated by Dept. of Commerce)</a:t>
            </a:r>
          </a:p>
          <a:p>
            <a:pPr marL="342900" lvl="1" indent="-342900"/>
            <a:r>
              <a:rPr lang="en-US" dirty="0" smtClean="0"/>
              <a:t>Drive to school</a:t>
            </a:r>
          </a:p>
          <a:p>
            <a:pPr marL="400050" lvl="2" indent="0">
              <a:buNone/>
            </a:pPr>
            <a:r>
              <a:rPr lang="en-US" dirty="0" smtClean="0"/>
              <a:t>(gas regulated by Department of Energy, chemical levels in gas regulated by EPA, seatbelts in cars regulated by Dept. of Transportation)</a:t>
            </a:r>
          </a:p>
          <a:p>
            <a:pPr marL="40005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925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386</TotalTime>
  <Words>138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Bureaucracy and You</vt:lpstr>
      <vt:lpstr>Assignment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Bureaucracy and You</dc:title>
  <dc:creator>Macdonald, Jessica</dc:creator>
  <cp:lastModifiedBy>Macdonald, Jessica</cp:lastModifiedBy>
  <cp:revision>5</cp:revision>
  <dcterms:created xsi:type="dcterms:W3CDTF">2014-03-04T16:03:34Z</dcterms:created>
  <dcterms:modified xsi:type="dcterms:W3CDTF">2015-03-02T15:31:49Z</dcterms:modified>
</cp:coreProperties>
</file>