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9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4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1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4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6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2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D063-E62C-40BB-99DF-D2D1DEA7FAA4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D04A-F597-4BB5-92BA-014B5FFD9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7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Butter Battle </a:t>
            </a:r>
            <a:r>
              <a:rPr lang="en-US" dirty="0" smtClean="0"/>
              <a:t>Book/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Duck and Cover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</a:t>
            </a:r>
          </a:p>
          <a:p>
            <a:r>
              <a:rPr lang="en-US" dirty="0" smtClean="0"/>
              <a:t>Macdonald</a:t>
            </a:r>
          </a:p>
        </p:txBody>
      </p:sp>
    </p:spTree>
    <p:extLst>
      <p:ext uri="{BB962C8B-B14F-4D97-AF65-F5344CB8AC3E}">
        <p14:creationId xmlns:p14="http://schemas.microsoft.com/office/powerpoint/2010/main" val="40942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 Battle Book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881939"/>
              </p:ext>
            </p:extLst>
          </p:nvPr>
        </p:nvGraphicFramePr>
        <p:xfrm>
          <a:off x="609600" y="533400"/>
          <a:ext cx="7467600" cy="740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581400"/>
              </a:tblGrid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Cartoon </a:t>
                      </a:r>
                      <a:r>
                        <a:rPr lang="en-US" dirty="0" smtClean="0"/>
                        <a:t>Symbolizes…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Cold War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Soviet Union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Wall separating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Zooks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Yooks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Iron Curtain; Berlin Wall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 Battle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in which you explain how the Butter Battle book symbolizes the Cold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and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Why do you think this was shown to all elementary students?</a:t>
            </a:r>
          </a:p>
          <a:p>
            <a:pPr marL="0" indent="0">
              <a:buNone/>
            </a:pPr>
            <a:r>
              <a:rPr lang="en-US" dirty="0" smtClean="0"/>
              <a:t>2.  Were people in the 1950s less intelligent than they are today?  Explain.</a:t>
            </a:r>
          </a:p>
          <a:p>
            <a:pPr marL="0" indent="0">
              <a:buNone/>
            </a:pPr>
            <a:r>
              <a:rPr lang="en-US" dirty="0" smtClean="0"/>
              <a:t>3.  Do you think this film would have been effective in accomplishing its goals?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Butter Battle Book/ Duck and Cover</vt:lpstr>
      <vt:lpstr>Butter Battle Book</vt:lpstr>
      <vt:lpstr>Butter Battle Book</vt:lpstr>
      <vt:lpstr>Duck and Cover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Butter Battle Book Duck and Cover</dc:title>
  <dc:creator>Macdonald, Jessica</dc:creator>
  <cp:lastModifiedBy>Macdonald, Jessica</cp:lastModifiedBy>
  <cp:revision>5</cp:revision>
  <dcterms:created xsi:type="dcterms:W3CDTF">2014-05-02T20:20:03Z</dcterms:created>
  <dcterms:modified xsi:type="dcterms:W3CDTF">2014-05-05T17:45:00Z</dcterms:modified>
</cp:coreProperties>
</file>