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E38D9C-5734-4259-B2DA-013E86D4A06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809E78-2FF7-4384-AA0B-9C2F0B6A984B}">
      <dgm:prSet phldrT="[Text]"/>
      <dgm:spPr/>
      <dgm:t>
        <a:bodyPr/>
        <a:lstStyle/>
        <a:p>
          <a:r>
            <a:rPr lang="en-US" dirty="0" smtClean="0"/>
            <a:t>Bishop</a:t>
          </a:r>
          <a:endParaRPr lang="en-US" dirty="0"/>
        </a:p>
      </dgm:t>
    </dgm:pt>
    <dgm:pt modelId="{E5F35939-D93F-4F83-814D-5F191759107B}" type="parTrans" cxnId="{FE7F791E-FEBE-4367-A3AF-ABE40A9623E6}">
      <dgm:prSet/>
      <dgm:spPr/>
      <dgm:t>
        <a:bodyPr/>
        <a:lstStyle/>
        <a:p>
          <a:endParaRPr lang="en-US"/>
        </a:p>
      </dgm:t>
    </dgm:pt>
    <dgm:pt modelId="{70E2D4C2-F105-4972-AAD9-B63E69CDE2B8}" type="sibTrans" cxnId="{FE7F791E-FEBE-4367-A3AF-ABE40A9623E6}">
      <dgm:prSet/>
      <dgm:spPr/>
      <dgm:t>
        <a:bodyPr/>
        <a:lstStyle/>
        <a:p>
          <a:endParaRPr lang="en-US"/>
        </a:p>
      </dgm:t>
    </dgm:pt>
    <dgm:pt modelId="{20C24234-90E2-4FCC-9678-9A0DEDBD29E0}">
      <dgm:prSet phldrT="[Text]"/>
      <dgm:spPr/>
      <dgm:t>
        <a:bodyPr/>
        <a:lstStyle/>
        <a:p>
          <a:r>
            <a:rPr lang="en-US" dirty="0" smtClean="0"/>
            <a:t>Congregation</a:t>
          </a:r>
          <a:endParaRPr lang="en-US" dirty="0"/>
        </a:p>
      </dgm:t>
    </dgm:pt>
    <dgm:pt modelId="{0F776E8E-B160-4517-8E9F-5E5153754307}" type="parTrans" cxnId="{D2A32B81-28F9-4763-905F-56B9D01C807D}">
      <dgm:prSet/>
      <dgm:spPr/>
      <dgm:t>
        <a:bodyPr/>
        <a:lstStyle/>
        <a:p>
          <a:endParaRPr lang="en-US"/>
        </a:p>
      </dgm:t>
    </dgm:pt>
    <dgm:pt modelId="{D5FAC5F3-A979-4713-AEFB-402E09EA0A3F}" type="sibTrans" cxnId="{D2A32B81-28F9-4763-905F-56B9D01C807D}">
      <dgm:prSet/>
      <dgm:spPr/>
      <dgm:t>
        <a:bodyPr/>
        <a:lstStyle/>
        <a:p>
          <a:endParaRPr lang="en-US"/>
        </a:p>
      </dgm:t>
    </dgm:pt>
    <dgm:pt modelId="{49B3A0D9-0395-4503-A8FD-FC7D14BD526D}">
      <dgm:prSet phldrT="[Text]"/>
      <dgm:spPr/>
      <dgm:t>
        <a:bodyPr/>
        <a:lstStyle/>
        <a:p>
          <a:r>
            <a:rPr lang="en-US" dirty="0" smtClean="0"/>
            <a:t>Bishop</a:t>
          </a:r>
          <a:endParaRPr lang="en-US" dirty="0"/>
        </a:p>
      </dgm:t>
    </dgm:pt>
    <dgm:pt modelId="{7FFF6764-B3F2-4485-8D94-22659602F55A}" type="parTrans" cxnId="{1A6F7DB0-E4E5-487C-BD4C-969355B14B23}">
      <dgm:prSet/>
      <dgm:spPr/>
      <dgm:t>
        <a:bodyPr/>
        <a:lstStyle/>
        <a:p>
          <a:endParaRPr lang="en-US"/>
        </a:p>
      </dgm:t>
    </dgm:pt>
    <dgm:pt modelId="{B1B8EE2A-2508-44B4-8E00-679ADCED2412}" type="sibTrans" cxnId="{1A6F7DB0-E4E5-487C-BD4C-969355B14B23}">
      <dgm:prSet/>
      <dgm:spPr/>
      <dgm:t>
        <a:bodyPr/>
        <a:lstStyle/>
        <a:p>
          <a:endParaRPr lang="en-US"/>
        </a:p>
      </dgm:t>
    </dgm:pt>
    <dgm:pt modelId="{CEB8FEEE-EE36-49C3-8731-6F830276C3F7}">
      <dgm:prSet phldrT="[Text]"/>
      <dgm:spPr/>
      <dgm:t>
        <a:bodyPr/>
        <a:lstStyle/>
        <a:p>
          <a:r>
            <a:rPr lang="en-US" dirty="0" smtClean="0"/>
            <a:t>Congregation</a:t>
          </a:r>
          <a:endParaRPr lang="en-US" dirty="0"/>
        </a:p>
      </dgm:t>
    </dgm:pt>
    <dgm:pt modelId="{BD2EC771-3114-4127-BF4D-70FC7B75A5F7}" type="parTrans" cxnId="{CBF299BA-9AAA-4205-B3C1-56B4A63B387B}">
      <dgm:prSet/>
      <dgm:spPr/>
      <dgm:t>
        <a:bodyPr/>
        <a:lstStyle/>
        <a:p>
          <a:endParaRPr lang="en-US"/>
        </a:p>
      </dgm:t>
    </dgm:pt>
    <dgm:pt modelId="{5E47BA3B-7EE8-4526-8BB3-9251606E7D28}" type="sibTrans" cxnId="{CBF299BA-9AAA-4205-B3C1-56B4A63B387B}">
      <dgm:prSet/>
      <dgm:spPr/>
      <dgm:t>
        <a:bodyPr/>
        <a:lstStyle/>
        <a:p>
          <a:endParaRPr lang="en-US"/>
        </a:p>
      </dgm:t>
    </dgm:pt>
    <dgm:pt modelId="{1A8BB241-C25E-4AE7-8C55-F4FF6696FBE1}">
      <dgm:prSet phldrT="[Text]"/>
      <dgm:spPr/>
      <dgm:t>
        <a:bodyPr/>
        <a:lstStyle/>
        <a:p>
          <a:r>
            <a:rPr lang="en-US" dirty="0" smtClean="0"/>
            <a:t>Bishop</a:t>
          </a:r>
          <a:endParaRPr lang="en-US" dirty="0"/>
        </a:p>
      </dgm:t>
    </dgm:pt>
    <dgm:pt modelId="{13692248-E1B2-4BDD-A80A-A217C596B9D7}" type="parTrans" cxnId="{0A5290F7-BD20-4CED-BF21-85EFDE7D3B44}">
      <dgm:prSet/>
      <dgm:spPr/>
      <dgm:t>
        <a:bodyPr/>
        <a:lstStyle/>
        <a:p>
          <a:endParaRPr lang="en-US"/>
        </a:p>
      </dgm:t>
    </dgm:pt>
    <dgm:pt modelId="{09B2B668-A525-46CB-B50E-63CBE41FC030}" type="sibTrans" cxnId="{0A5290F7-BD20-4CED-BF21-85EFDE7D3B44}">
      <dgm:prSet/>
      <dgm:spPr/>
      <dgm:t>
        <a:bodyPr/>
        <a:lstStyle/>
        <a:p>
          <a:endParaRPr lang="en-US"/>
        </a:p>
      </dgm:t>
    </dgm:pt>
    <dgm:pt modelId="{FDD9ACB7-CD79-4C67-ACB3-31CE108B9089}">
      <dgm:prSet phldrT="[Text]"/>
      <dgm:spPr/>
      <dgm:t>
        <a:bodyPr/>
        <a:lstStyle/>
        <a:p>
          <a:r>
            <a:rPr lang="en-US" dirty="0" smtClean="0"/>
            <a:t>Congregation</a:t>
          </a:r>
          <a:endParaRPr lang="en-US" dirty="0"/>
        </a:p>
      </dgm:t>
    </dgm:pt>
    <dgm:pt modelId="{C50640D5-9D69-44CF-87B7-98D41A1EFB2D}" type="parTrans" cxnId="{8FE958E6-0EBD-48F4-9C44-76A84EFFC6C4}">
      <dgm:prSet/>
      <dgm:spPr/>
      <dgm:t>
        <a:bodyPr/>
        <a:lstStyle/>
        <a:p>
          <a:endParaRPr lang="en-US"/>
        </a:p>
      </dgm:t>
    </dgm:pt>
    <dgm:pt modelId="{0CD0BC26-C5D3-4AA4-8EA7-34E53B15DCE6}" type="sibTrans" cxnId="{8FE958E6-0EBD-48F4-9C44-76A84EFFC6C4}">
      <dgm:prSet/>
      <dgm:spPr/>
      <dgm:t>
        <a:bodyPr/>
        <a:lstStyle/>
        <a:p>
          <a:endParaRPr lang="en-US"/>
        </a:p>
      </dgm:t>
    </dgm:pt>
    <dgm:pt modelId="{96D0C2AB-D844-47C1-80FB-3FF9E64CB6CC}" type="pres">
      <dgm:prSet presAssocID="{68E38D9C-5734-4259-B2DA-013E86D4A06B}" presName="Name0" presStyleCnt="0">
        <dgm:presLayoutVars>
          <dgm:dir/>
          <dgm:animLvl val="lvl"/>
          <dgm:resizeHandles val="exact"/>
        </dgm:presLayoutVars>
      </dgm:prSet>
      <dgm:spPr/>
    </dgm:pt>
    <dgm:pt modelId="{5FDF10B3-9826-4325-934D-93D0362A8C68}" type="pres">
      <dgm:prSet presAssocID="{53809E78-2FF7-4384-AA0B-9C2F0B6A984B}" presName="composite" presStyleCnt="0"/>
      <dgm:spPr/>
    </dgm:pt>
    <dgm:pt modelId="{DD944E4F-C41E-4E54-B849-6E829CF4F0B8}" type="pres">
      <dgm:prSet presAssocID="{53809E78-2FF7-4384-AA0B-9C2F0B6A984B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441402-6857-4F9B-A95D-2955E6E834E9}" type="pres">
      <dgm:prSet presAssocID="{53809E78-2FF7-4384-AA0B-9C2F0B6A984B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13F9CD-8ECF-4A3E-8EE1-53FB756D284F}" type="pres">
      <dgm:prSet presAssocID="{70E2D4C2-F105-4972-AAD9-B63E69CDE2B8}" presName="space" presStyleCnt="0"/>
      <dgm:spPr/>
    </dgm:pt>
    <dgm:pt modelId="{0FB9AC18-6678-4D84-AD43-9CDA2DEDE416}" type="pres">
      <dgm:prSet presAssocID="{49B3A0D9-0395-4503-A8FD-FC7D14BD526D}" presName="composite" presStyleCnt="0"/>
      <dgm:spPr/>
    </dgm:pt>
    <dgm:pt modelId="{A2F6D8D1-AFF4-4470-BB74-F96B6C11D899}" type="pres">
      <dgm:prSet presAssocID="{49B3A0D9-0395-4503-A8FD-FC7D14BD526D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91394669-FE09-43BB-80C9-4E26D98EEB2F}" type="pres">
      <dgm:prSet presAssocID="{49B3A0D9-0395-4503-A8FD-FC7D14BD526D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C4C6EA-217B-4904-BAD9-002F9A34E117}" type="pres">
      <dgm:prSet presAssocID="{B1B8EE2A-2508-44B4-8E00-679ADCED2412}" presName="space" presStyleCnt="0"/>
      <dgm:spPr/>
    </dgm:pt>
    <dgm:pt modelId="{3DD29E9F-92F0-4ABD-BC68-747276A0583F}" type="pres">
      <dgm:prSet presAssocID="{1A8BB241-C25E-4AE7-8C55-F4FF6696FBE1}" presName="composite" presStyleCnt="0"/>
      <dgm:spPr/>
    </dgm:pt>
    <dgm:pt modelId="{CE412ED4-A953-402E-8D2E-6F739FB6A6EC}" type="pres">
      <dgm:prSet presAssocID="{1A8BB241-C25E-4AE7-8C55-F4FF6696FBE1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A6724C50-36E4-4D2B-BDD5-9DA3A807D9C9}" type="pres">
      <dgm:prSet presAssocID="{1A8BB241-C25E-4AE7-8C55-F4FF6696FBE1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2A32B81-28F9-4763-905F-56B9D01C807D}" srcId="{53809E78-2FF7-4384-AA0B-9C2F0B6A984B}" destId="{20C24234-90E2-4FCC-9678-9A0DEDBD29E0}" srcOrd="0" destOrd="0" parTransId="{0F776E8E-B160-4517-8E9F-5E5153754307}" sibTransId="{D5FAC5F3-A979-4713-AEFB-402E09EA0A3F}"/>
    <dgm:cxn modelId="{98A51454-DBFA-4D35-9016-100F21A7F7E8}" type="presOf" srcId="{CEB8FEEE-EE36-49C3-8731-6F830276C3F7}" destId="{91394669-FE09-43BB-80C9-4E26D98EEB2F}" srcOrd="0" destOrd="0" presId="urn:microsoft.com/office/officeart/2005/8/layout/hList1"/>
    <dgm:cxn modelId="{83653065-C7F8-40A3-8CD4-CEC30892A57A}" type="presOf" srcId="{20C24234-90E2-4FCC-9678-9A0DEDBD29E0}" destId="{35441402-6857-4F9B-A95D-2955E6E834E9}" srcOrd="0" destOrd="0" presId="urn:microsoft.com/office/officeart/2005/8/layout/hList1"/>
    <dgm:cxn modelId="{BE68A8F3-75AE-4055-8C94-E67B77604C61}" type="presOf" srcId="{1A8BB241-C25E-4AE7-8C55-F4FF6696FBE1}" destId="{CE412ED4-A953-402E-8D2E-6F739FB6A6EC}" srcOrd="0" destOrd="0" presId="urn:microsoft.com/office/officeart/2005/8/layout/hList1"/>
    <dgm:cxn modelId="{FDD1659C-99EA-411E-A4EC-E2BCF99257CF}" type="presOf" srcId="{68E38D9C-5734-4259-B2DA-013E86D4A06B}" destId="{96D0C2AB-D844-47C1-80FB-3FF9E64CB6CC}" srcOrd="0" destOrd="0" presId="urn:microsoft.com/office/officeart/2005/8/layout/hList1"/>
    <dgm:cxn modelId="{8FE958E6-0EBD-48F4-9C44-76A84EFFC6C4}" srcId="{1A8BB241-C25E-4AE7-8C55-F4FF6696FBE1}" destId="{FDD9ACB7-CD79-4C67-ACB3-31CE108B9089}" srcOrd="0" destOrd="0" parTransId="{C50640D5-9D69-44CF-87B7-98D41A1EFB2D}" sibTransId="{0CD0BC26-C5D3-4AA4-8EA7-34E53B15DCE6}"/>
    <dgm:cxn modelId="{FE7F791E-FEBE-4367-A3AF-ABE40A9623E6}" srcId="{68E38D9C-5734-4259-B2DA-013E86D4A06B}" destId="{53809E78-2FF7-4384-AA0B-9C2F0B6A984B}" srcOrd="0" destOrd="0" parTransId="{E5F35939-D93F-4F83-814D-5F191759107B}" sibTransId="{70E2D4C2-F105-4972-AAD9-B63E69CDE2B8}"/>
    <dgm:cxn modelId="{1A6F7DB0-E4E5-487C-BD4C-969355B14B23}" srcId="{68E38D9C-5734-4259-B2DA-013E86D4A06B}" destId="{49B3A0D9-0395-4503-A8FD-FC7D14BD526D}" srcOrd="1" destOrd="0" parTransId="{7FFF6764-B3F2-4485-8D94-22659602F55A}" sibTransId="{B1B8EE2A-2508-44B4-8E00-679ADCED2412}"/>
    <dgm:cxn modelId="{0A5290F7-BD20-4CED-BF21-85EFDE7D3B44}" srcId="{68E38D9C-5734-4259-B2DA-013E86D4A06B}" destId="{1A8BB241-C25E-4AE7-8C55-F4FF6696FBE1}" srcOrd="2" destOrd="0" parTransId="{13692248-E1B2-4BDD-A80A-A217C596B9D7}" sibTransId="{09B2B668-A525-46CB-B50E-63CBE41FC030}"/>
    <dgm:cxn modelId="{AC62C24F-6888-4E00-B3CD-9A2A8E093C4E}" type="presOf" srcId="{53809E78-2FF7-4384-AA0B-9C2F0B6A984B}" destId="{DD944E4F-C41E-4E54-B849-6E829CF4F0B8}" srcOrd="0" destOrd="0" presId="urn:microsoft.com/office/officeart/2005/8/layout/hList1"/>
    <dgm:cxn modelId="{5D29A0D1-2ABE-4060-8BC6-6DC1F2845093}" type="presOf" srcId="{FDD9ACB7-CD79-4C67-ACB3-31CE108B9089}" destId="{A6724C50-36E4-4D2B-BDD5-9DA3A807D9C9}" srcOrd="0" destOrd="0" presId="urn:microsoft.com/office/officeart/2005/8/layout/hList1"/>
    <dgm:cxn modelId="{397A4CF6-1637-41C2-80C2-3AC4B0C774AF}" type="presOf" srcId="{49B3A0D9-0395-4503-A8FD-FC7D14BD526D}" destId="{A2F6D8D1-AFF4-4470-BB74-F96B6C11D899}" srcOrd="0" destOrd="0" presId="urn:microsoft.com/office/officeart/2005/8/layout/hList1"/>
    <dgm:cxn modelId="{CBF299BA-9AAA-4205-B3C1-56B4A63B387B}" srcId="{49B3A0D9-0395-4503-A8FD-FC7D14BD526D}" destId="{CEB8FEEE-EE36-49C3-8731-6F830276C3F7}" srcOrd="0" destOrd="0" parTransId="{BD2EC771-3114-4127-BF4D-70FC7B75A5F7}" sibTransId="{5E47BA3B-7EE8-4526-8BB3-9251606E7D28}"/>
    <dgm:cxn modelId="{F68A202D-DC0C-44A5-B385-4AB96883B9AD}" type="presParOf" srcId="{96D0C2AB-D844-47C1-80FB-3FF9E64CB6CC}" destId="{5FDF10B3-9826-4325-934D-93D0362A8C68}" srcOrd="0" destOrd="0" presId="urn:microsoft.com/office/officeart/2005/8/layout/hList1"/>
    <dgm:cxn modelId="{95407EEC-62D5-466C-A5AE-6ED2A94723BF}" type="presParOf" srcId="{5FDF10B3-9826-4325-934D-93D0362A8C68}" destId="{DD944E4F-C41E-4E54-B849-6E829CF4F0B8}" srcOrd="0" destOrd="0" presId="urn:microsoft.com/office/officeart/2005/8/layout/hList1"/>
    <dgm:cxn modelId="{D4A3FD40-9AFF-405F-AA34-6566A0C9E8B7}" type="presParOf" srcId="{5FDF10B3-9826-4325-934D-93D0362A8C68}" destId="{35441402-6857-4F9B-A95D-2955E6E834E9}" srcOrd="1" destOrd="0" presId="urn:microsoft.com/office/officeart/2005/8/layout/hList1"/>
    <dgm:cxn modelId="{AB6D0B2B-464C-440B-8A53-C3FFB7F56911}" type="presParOf" srcId="{96D0C2AB-D844-47C1-80FB-3FF9E64CB6CC}" destId="{5213F9CD-8ECF-4A3E-8EE1-53FB756D284F}" srcOrd="1" destOrd="0" presId="urn:microsoft.com/office/officeart/2005/8/layout/hList1"/>
    <dgm:cxn modelId="{5E7FB3E8-01BB-45E0-8081-F492638311D6}" type="presParOf" srcId="{96D0C2AB-D844-47C1-80FB-3FF9E64CB6CC}" destId="{0FB9AC18-6678-4D84-AD43-9CDA2DEDE416}" srcOrd="2" destOrd="0" presId="urn:microsoft.com/office/officeart/2005/8/layout/hList1"/>
    <dgm:cxn modelId="{9AAE275B-8EC7-47C6-AE96-76970BD0CD40}" type="presParOf" srcId="{0FB9AC18-6678-4D84-AD43-9CDA2DEDE416}" destId="{A2F6D8D1-AFF4-4470-BB74-F96B6C11D899}" srcOrd="0" destOrd="0" presId="urn:microsoft.com/office/officeart/2005/8/layout/hList1"/>
    <dgm:cxn modelId="{BB07B0CD-7CC9-41EB-9EC3-4104D328D58A}" type="presParOf" srcId="{0FB9AC18-6678-4D84-AD43-9CDA2DEDE416}" destId="{91394669-FE09-43BB-80C9-4E26D98EEB2F}" srcOrd="1" destOrd="0" presId="urn:microsoft.com/office/officeart/2005/8/layout/hList1"/>
    <dgm:cxn modelId="{AFAAEBD7-44B6-42EE-9E16-5C29C266F2C8}" type="presParOf" srcId="{96D0C2AB-D844-47C1-80FB-3FF9E64CB6CC}" destId="{57C4C6EA-217B-4904-BAD9-002F9A34E117}" srcOrd="3" destOrd="0" presId="urn:microsoft.com/office/officeart/2005/8/layout/hList1"/>
    <dgm:cxn modelId="{49861F25-D7BB-48FC-9348-1AE9E91D3408}" type="presParOf" srcId="{96D0C2AB-D844-47C1-80FB-3FF9E64CB6CC}" destId="{3DD29E9F-92F0-4ABD-BC68-747276A0583F}" srcOrd="4" destOrd="0" presId="urn:microsoft.com/office/officeart/2005/8/layout/hList1"/>
    <dgm:cxn modelId="{71873B5F-7244-43A8-AE14-78C4A5B57501}" type="presParOf" srcId="{3DD29E9F-92F0-4ABD-BC68-747276A0583F}" destId="{CE412ED4-A953-402E-8D2E-6F739FB6A6EC}" srcOrd="0" destOrd="0" presId="urn:microsoft.com/office/officeart/2005/8/layout/hList1"/>
    <dgm:cxn modelId="{2D80DA42-C091-44D2-9F60-DF46C945E19E}" type="presParOf" srcId="{3DD29E9F-92F0-4ABD-BC68-747276A0583F}" destId="{A6724C50-36E4-4D2B-BDD5-9DA3A807D9C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E8F3DE-8A99-44DD-BE9D-347C14AFD41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F7FE2AEE-AC7F-450E-BEA5-67D5B7AF2877}">
      <dgm:prSet phldrT="[Text]"/>
      <dgm:spPr/>
      <dgm:t>
        <a:bodyPr/>
        <a:lstStyle/>
        <a:p>
          <a:r>
            <a:rPr lang="en-US" dirty="0" smtClean="0"/>
            <a:t>Constantine’s Conversion 311</a:t>
          </a:r>
          <a:endParaRPr lang="en-US" dirty="0"/>
        </a:p>
      </dgm:t>
    </dgm:pt>
    <dgm:pt modelId="{4EA8C54A-6F3A-491B-9927-9D7166DFD1EB}" type="parTrans" cxnId="{E9227F7A-ADCA-4355-90BA-323E4EB8A2A7}">
      <dgm:prSet/>
      <dgm:spPr/>
      <dgm:t>
        <a:bodyPr/>
        <a:lstStyle/>
        <a:p>
          <a:endParaRPr lang="en-US"/>
        </a:p>
      </dgm:t>
    </dgm:pt>
    <dgm:pt modelId="{2106614B-C894-46D6-8F38-D002083A5451}" type="sibTrans" cxnId="{E9227F7A-ADCA-4355-90BA-323E4EB8A2A7}">
      <dgm:prSet/>
      <dgm:spPr/>
      <dgm:t>
        <a:bodyPr/>
        <a:lstStyle/>
        <a:p>
          <a:endParaRPr lang="en-US"/>
        </a:p>
      </dgm:t>
    </dgm:pt>
    <dgm:pt modelId="{91536B32-6A6B-4177-879E-255CB8F6167F}">
      <dgm:prSet phldrT="[Text]"/>
      <dgm:spPr/>
      <dgm:t>
        <a:bodyPr/>
        <a:lstStyle/>
        <a:p>
          <a:r>
            <a:rPr lang="en-US" dirty="0" smtClean="0"/>
            <a:t>Edict of Milan</a:t>
          </a:r>
        </a:p>
        <a:p>
          <a:r>
            <a:rPr lang="en-US" dirty="0" smtClean="0"/>
            <a:t> 313</a:t>
          </a:r>
          <a:endParaRPr lang="en-US" dirty="0"/>
        </a:p>
      </dgm:t>
    </dgm:pt>
    <dgm:pt modelId="{B8EC5AD5-D08B-4672-AC9B-A02F747E1A87}" type="parTrans" cxnId="{32A8C588-207B-402F-B231-0C2FD08ED72C}">
      <dgm:prSet/>
      <dgm:spPr/>
      <dgm:t>
        <a:bodyPr/>
        <a:lstStyle/>
        <a:p>
          <a:endParaRPr lang="en-US"/>
        </a:p>
      </dgm:t>
    </dgm:pt>
    <dgm:pt modelId="{20AD87E8-E56F-4802-A0E6-F8837520495B}" type="sibTrans" cxnId="{32A8C588-207B-402F-B231-0C2FD08ED72C}">
      <dgm:prSet/>
      <dgm:spPr/>
      <dgm:t>
        <a:bodyPr/>
        <a:lstStyle/>
        <a:p>
          <a:endParaRPr lang="en-US"/>
        </a:p>
      </dgm:t>
    </dgm:pt>
    <dgm:pt modelId="{F5AC90EF-6BBF-4CDC-8C54-85657C769C4D}">
      <dgm:prSet phldrT="[Text]"/>
      <dgm:spPr/>
      <dgm:t>
        <a:bodyPr/>
        <a:lstStyle/>
        <a:p>
          <a:r>
            <a:rPr lang="en-US" dirty="0" smtClean="0"/>
            <a:t>Council of </a:t>
          </a:r>
          <a:r>
            <a:rPr lang="en-US" dirty="0" err="1" smtClean="0"/>
            <a:t>Nicea</a:t>
          </a:r>
          <a:r>
            <a:rPr lang="en-US" dirty="0" smtClean="0"/>
            <a:t> 325</a:t>
          </a:r>
          <a:endParaRPr lang="en-US" dirty="0"/>
        </a:p>
      </dgm:t>
    </dgm:pt>
    <dgm:pt modelId="{870D058F-1D60-419F-B424-EA2966C7E82A}" type="parTrans" cxnId="{6A7CEA10-C4DE-423F-8392-88594A42315A}">
      <dgm:prSet/>
      <dgm:spPr/>
      <dgm:t>
        <a:bodyPr/>
        <a:lstStyle/>
        <a:p>
          <a:endParaRPr lang="en-US"/>
        </a:p>
      </dgm:t>
    </dgm:pt>
    <dgm:pt modelId="{0D26FCC7-6F7D-440B-8C02-19CBA8A2D051}" type="sibTrans" cxnId="{6A7CEA10-C4DE-423F-8392-88594A42315A}">
      <dgm:prSet/>
      <dgm:spPr/>
      <dgm:t>
        <a:bodyPr/>
        <a:lstStyle/>
        <a:p>
          <a:endParaRPr lang="en-US"/>
        </a:p>
      </dgm:t>
    </dgm:pt>
    <dgm:pt modelId="{4C468FB9-5EBC-48A4-99D9-32A7FC46684B}" type="pres">
      <dgm:prSet presAssocID="{C8E8F3DE-8A99-44DD-BE9D-347C14AFD417}" presName="Name0" presStyleCnt="0">
        <dgm:presLayoutVars>
          <dgm:dir/>
          <dgm:resizeHandles val="exact"/>
        </dgm:presLayoutVars>
      </dgm:prSet>
      <dgm:spPr/>
    </dgm:pt>
    <dgm:pt modelId="{8755A916-F121-4BCF-A9BD-65B10EC191E5}" type="pres">
      <dgm:prSet presAssocID="{F7FE2AEE-AC7F-450E-BEA5-67D5B7AF2877}" presName="node" presStyleLbl="node1" presStyleIdx="0" presStyleCnt="3">
        <dgm:presLayoutVars>
          <dgm:bulletEnabled val="1"/>
        </dgm:presLayoutVars>
      </dgm:prSet>
      <dgm:spPr/>
    </dgm:pt>
    <dgm:pt modelId="{F1F9CF0D-FC82-4F39-87D5-FD7BE6D268E7}" type="pres">
      <dgm:prSet presAssocID="{2106614B-C894-46D6-8F38-D002083A5451}" presName="sibTrans" presStyleLbl="sibTrans2D1" presStyleIdx="0" presStyleCnt="2"/>
      <dgm:spPr/>
    </dgm:pt>
    <dgm:pt modelId="{2ACFC1BD-6D1C-4A03-899A-0F234B6FD4CC}" type="pres">
      <dgm:prSet presAssocID="{2106614B-C894-46D6-8F38-D002083A5451}" presName="connectorText" presStyleLbl="sibTrans2D1" presStyleIdx="0" presStyleCnt="2"/>
      <dgm:spPr/>
    </dgm:pt>
    <dgm:pt modelId="{ABA9693E-5126-442C-9FF9-7919DE29AFB9}" type="pres">
      <dgm:prSet presAssocID="{91536B32-6A6B-4177-879E-255CB8F6167F}" presName="node" presStyleLbl="node1" presStyleIdx="1" presStyleCnt="3">
        <dgm:presLayoutVars>
          <dgm:bulletEnabled val="1"/>
        </dgm:presLayoutVars>
      </dgm:prSet>
      <dgm:spPr/>
    </dgm:pt>
    <dgm:pt modelId="{3DAC1665-0CBE-49C3-AF32-8FF6C2BB1984}" type="pres">
      <dgm:prSet presAssocID="{20AD87E8-E56F-4802-A0E6-F8837520495B}" presName="sibTrans" presStyleLbl="sibTrans2D1" presStyleIdx="1" presStyleCnt="2"/>
      <dgm:spPr/>
    </dgm:pt>
    <dgm:pt modelId="{4D03F6BF-F216-4DBA-BE76-326CF281FDAF}" type="pres">
      <dgm:prSet presAssocID="{20AD87E8-E56F-4802-A0E6-F8837520495B}" presName="connectorText" presStyleLbl="sibTrans2D1" presStyleIdx="1" presStyleCnt="2"/>
      <dgm:spPr/>
    </dgm:pt>
    <dgm:pt modelId="{91B99B84-7B75-4F36-9C0E-A48A74FFDD8C}" type="pres">
      <dgm:prSet presAssocID="{F5AC90EF-6BBF-4CDC-8C54-85657C769C4D}" presName="node" presStyleLbl="node1" presStyleIdx="2" presStyleCnt="3">
        <dgm:presLayoutVars>
          <dgm:bulletEnabled val="1"/>
        </dgm:presLayoutVars>
      </dgm:prSet>
      <dgm:spPr/>
    </dgm:pt>
  </dgm:ptLst>
  <dgm:cxnLst>
    <dgm:cxn modelId="{DCB26DBF-88C1-4319-8A5B-D00B8D51FAF6}" type="presOf" srcId="{20AD87E8-E56F-4802-A0E6-F8837520495B}" destId="{3DAC1665-0CBE-49C3-AF32-8FF6C2BB1984}" srcOrd="0" destOrd="0" presId="urn:microsoft.com/office/officeart/2005/8/layout/process1"/>
    <dgm:cxn modelId="{AEFFCF38-1F58-40C4-922A-77E1AF3FA93B}" type="presOf" srcId="{2106614B-C894-46D6-8F38-D002083A5451}" destId="{F1F9CF0D-FC82-4F39-87D5-FD7BE6D268E7}" srcOrd="0" destOrd="0" presId="urn:microsoft.com/office/officeart/2005/8/layout/process1"/>
    <dgm:cxn modelId="{1EE5C167-60CF-442F-A4F2-9359EC5F12F8}" type="presOf" srcId="{C8E8F3DE-8A99-44DD-BE9D-347C14AFD417}" destId="{4C468FB9-5EBC-48A4-99D9-32A7FC46684B}" srcOrd="0" destOrd="0" presId="urn:microsoft.com/office/officeart/2005/8/layout/process1"/>
    <dgm:cxn modelId="{3841E9BF-314F-40D5-8A89-05310185E701}" type="presOf" srcId="{F7FE2AEE-AC7F-450E-BEA5-67D5B7AF2877}" destId="{8755A916-F121-4BCF-A9BD-65B10EC191E5}" srcOrd="0" destOrd="0" presId="urn:microsoft.com/office/officeart/2005/8/layout/process1"/>
    <dgm:cxn modelId="{6A7CEA10-C4DE-423F-8392-88594A42315A}" srcId="{C8E8F3DE-8A99-44DD-BE9D-347C14AFD417}" destId="{F5AC90EF-6BBF-4CDC-8C54-85657C769C4D}" srcOrd="2" destOrd="0" parTransId="{870D058F-1D60-419F-B424-EA2966C7E82A}" sibTransId="{0D26FCC7-6F7D-440B-8C02-19CBA8A2D051}"/>
    <dgm:cxn modelId="{32A8C588-207B-402F-B231-0C2FD08ED72C}" srcId="{C8E8F3DE-8A99-44DD-BE9D-347C14AFD417}" destId="{91536B32-6A6B-4177-879E-255CB8F6167F}" srcOrd="1" destOrd="0" parTransId="{B8EC5AD5-D08B-4672-AC9B-A02F747E1A87}" sibTransId="{20AD87E8-E56F-4802-A0E6-F8837520495B}"/>
    <dgm:cxn modelId="{7AA438F5-0C30-40A9-B5B4-337CB2962F68}" type="presOf" srcId="{91536B32-6A6B-4177-879E-255CB8F6167F}" destId="{ABA9693E-5126-442C-9FF9-7919DE29AFB9}" srcOrd="0" destOrd="0" presId="urn:microsoft.com/office/officeart/2005/8/layout/process1"/>
    <dgm:cxn modelId="{E9227F7A-ADCA-4355-90BA-323E4EB8A2A7}" srcId="{C8E8F3DE-8A99-44DD-BE9D-347C14AFD417}" destId="{F7FE2AEE-AC7F-450E-BEA5-67D5B7AF2877}" srcOrd="0" destOrd="0" parTransId="{4EA8C54A-6F3A-491B-9927-9D7166DFD1EB}" sibTransId="{2106614B-C894-46D6-8F38-D002083A5451}"/>
    <dgm:cxn modelId="{26766416-0E6E-4C0D-AF66-E220566A5312}" type="presOf" srcId="{F5AC90EF-6BBF-4CDC-8C54-85657C769C4D}" destId="{91B99B84-7B75-4F36-9C0E-A48A74FFDD8C}" srcOrd="0" destOrd="0" presId="urn:microsoft.com/office/officeart/2005/8/layout/process1"/>
    <dgm:cxn modelId="{776126CC-40C9-4501-AC44-CA14E5069D86}" type="presOf" srcId="{2106614B-C894-46D6-8F38-D002083A5451}" destId="{2ACFC1BD-6D1C-4A03-899A-0F234B6FD4CC}" srcOrd="1" destOrd="0" presId="urn:microsoft.com/office/officeart/2005/8/layout/process1"/>
    <dgm:cxn modelId="{A5544457-7D73-4C78-BB9F-3CD8F5357D48}" type="presOf" srcId="{20AD87E8-E56F-4802-A0E6-F8837520495B}" destId="{4D03F6BF-F216-4DBA-BE76-326CF281FDAF}" srcOrd="1" destOrd="0" presId="urn:microsoft.com/office/officeart/2005/8/layout/process1"/>
    <dgm:cxn modelId="{04A64E59-A4F4-4465-9665-9A7157A3C056}" type="presParOf" srcId="{4C468FB9-5EBC-48A4-99D9-32A7FC46684B}" destId="{8755A916-F121-4BCF-A9BD-65B10EC191E5}" srcOrd="0" destOrd="0" presId="urn:microsoft.com/office/officeart/2005/8/layout/process1"/>
    <dgm:cxn modelId="{94B99A57-9A85-4603-A8C5-ADE91BC95833}" type="presParOf" srcId="{4C468FB9-5EBC-48A4-99D9-32A7FC46684B}" destId="{F1F9CF0D-FC82-4F39-87D5-FD7BE6D268E7}" srcOrd="1" destOrd="0" presId="urn:microsoft.com/office/officeart/2005/8/layout/process1"/>
    <dgm:cxn modelId="{A41E7FAC-0FF0-4BAB-A68F-ACF744DA3084}" type="presParOf" srcId="{F1F9CF0D-FC82-4F39-87D5-FD7BE6D268E7}" destId="{2ACFC1BD-6D1C-4A03-899A-0F234B6FD4CC}" srcOrd="0" destOrd="0" presId="urn:microsoft.com/office/officeart/2005/8/layout/process1"/>
    <dgm:cxn modelId="{90FE1928-0CAC-482D-8A8A-E5B2F9F3CBDD}" type="presParOf" srcId="{4C468FB9-5EBC-48A4-99D9-32A7FC46684B}" destId="{ABA9693E-5126-442C-9FF9-7919DE29AFB9}" srcOrd="2" destOrd="0" presId="urn:microsoft.com/office/officeart/2005/8/layout/process1"/>
    <dgm:cxn modelId="{5CDC3AD1-01EF-42D0-B8DF-3B42CB1CF20D}" type="presParOf" srcId="{4C468FB9-5EBC-48A4-99D9-32A7FC46684B}" destId="{3DAC1665-0CBE-49C3-AF32-8FF6C2BB1984}" srcOrd="3" destOrd="0" presId="urn:microsoft.com/office/officeart/2005/8/layout/process1"/>
    <dgm:cxn modelId="{A68486D5-05AE-4545-AA0D-CDCDE22BB410}" type="presParOf" srcId="{3DAC1665-0CBE-49C3-AF32-8FF6C2BB1984}" destId="{4D03F6BF-F216-4DBA-BE76-326CF281FDAF}" srcOrd="0" destOrd="0" presId="urn:microsoft.com/office/officeart/2005/8/layout/process1"/>
    <dgm:cxn modelId="{4B8AD253-65D1-462E-B777-DA1C4B096295}" type="presParOf" srcId="{4C468FB9-5EBC-48A4-99D9-32A7FC46684B}" destId="{91B99B84-7B75-4F36-9C0E-A48A74FFDD8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2796031-37AF-4AF4-9646-D30D14D676AF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104E080A-C9E7-4B02-820B-4AF9C184E3EA}">
      <dgm:prSet phldrT="[Text]"/>
      <dgm:spPr/>
      <dgm:t>
        <a:bodyPr/>
        <a:lstStyle/>
        <a:p>
          <a:r>
            <a:rPr lang="en-US" dirty="0" smtClean="0"/>
            <a:t>Rome</a:t>
          </a:r>
          <a:endParaRPr lang="en-US" dirty="0"/>
        </a:p>
      </dgm:t>
    </dgm:pt>
    <dgm:pt modelId="{D1C804DB-B6B8-4388-AD2D-A54E372429B2}" type="parTrans" cxnId="{64067B3B-15B4-4A7E-A808-9B1823637E53}">
      <dgm:prSet/>
      <dgm:spPr/>
      <dgm:t>
        <a:bodyPr/>
        <a:lstStyle/>
        <a:p>
          <a:endParaRPr lang="en-US"/>
        </a:p>
      </dgm:t>
    </dgm:pt>
    <dgm:pt modelId="{C1D8BE12-F64E-40E2-934E-7E57FEDC396B}" type="sibTrans" cxnId="{64067B3B-15B4-4A7E-A808-9B1823637E53}">
      <dgm:prSet/>
      <dgm:spPr/>
      <dgm:t>
        <a:bodyPr/>
        <a:lstStyle/>
        <a:p>
          <a:endParaRPr lang="en-US"/>
        </a:p>
      </dgm:t>
    </dgm:pt>
    <dgm:pt modelId="{8476A59A-D14E-4902-B3E8-C1B2892427CE}">
      <dgm:prSet phldrT="[Text]"/>
      <dgm:spPr/>
      <dgm:t>
        <a:bodyPr/>
        <a:lstStyle/>
        <a:p>
          <a:r>
            <a:rPr lang="en-US" strike="noStrike" baseline="0" dirty="0" smtClean="0"/>
            <a:t>Alexandria</a:t>
          </a:r>
        </a:p>
      </dgm:t>
    </dgm:pt>
    <dgm:pt modelId="{1F810416-A50F-4E56-993A-A93CD6749A44}" type="parTrans" cxnId="{AAFD8F53-9801-4E31-BB52-A63553E8AD3B}">
      <dgm:prSet/>
      <dgm:spPr/>
      <dgm:t>
        <a:bodyPr/>
        <a:lstStyle/>
        <a:p>
          <a:endParaRPr lang="en-US"/>
        </a:p>
      </dgm:t>
    </dgm:pt>
    <dgm:pt modelId="{62E6DB5E-BEA6-461D-BC72-842FF538FA90}" type="sibTrans" cxnId="{AAFD8F53-9801-4E31-BB52-A63553E8AD3B}">
      <dgm:prSet/>
      <dgm:spPr/>
      <dgm:t>
        <a:bodyPr/>
        <a:lstStyle/>
        <a:p>
          <a:endParaRPr lang="en-US"/>
        </a:p>
      </dgm:t>
    </dgm:pt>
    <dgm:pt modelId="{31157C82-D592-451B-8818-EB660458CD23}">
      <dgm:prSet phldrT="[Text]"/>
      <dgm:spPr/>
      <dgm:t>
        <a:bodyPr/>
        <a:lstStyle/>
        <a:p>
          <a:r>
            <a:rPr lang="en-US" strike="noStrike" baseline="0" dirty="0" smtClean="0"/>
            <a:t>Jerusalem</a:t>
          </a:r>
        </a:p>
      </dgm:t>
    </dgm:pt>
    <dgm:pt modelId="{4EA1823E-47F3-4CBF-8C96-4C53A2CDAD40}" type="parTrans" cxnId="{20BE6435-464F-4033-B043-AFAE2C9F47A8}">
      <dgm:prSet/>
      <dgm:spPr/>
      <dgm:t>
        <a:bodyPr/>
        <a:lstStyle/>
        <a:p>
          <a:endParaRPr lang="en-US"/>
        </a:p>
      </dgm:t>
    </dgm:pt>
    <dgm:pt modelId="{7AE71204-86E7-405F-8DDB-AC9E5D887148}" type="sibTrans" cxnId="{20BE6435-464F-4033-B043-AFAE2C9F47A8}">
      <dgm:prSet/>
      <dgm:spPr/>
      <dgm:t>
        <a:bodyPr/>
        <a:lstStyle/>
        <a:p>
          <a:endParaRPr lang="en-US"/>
        </a:p>
      </dgm:t>
    </dgm:pt>
    <dgm:pt modelId="{332DCC46-91A7-400B-8D06-C53AB8D4657C}">
      <dgm:prSet phldrT="[Text]"/>
      <dgm:spPr/>
      <dgm:t>
        <a:bodyPr/>
        <a:lstStyle/>
        <a:p>
          <a:r>
            <a:rPr lang="en-US" dirty="0" smtClean="0"/>
            <a:t>Constantinople</a:t>
          </a:r>
          <a:endParaRPr lang="en-US" dirty="0"/>
        </a:p>
      </dgm:t>
    </dgm:pt>
    <dgm:pt modelId="{AB594D65-46E7-40FF-9436-122DFCAA2487}" type="parTrans" cxnId="{A2D13BBB-F248-485F-A089-8FEFAAEDF9E2}">
      <dgm:prSet/>
      <dgm:spPr/>
      <dgm:t>
        <a:bodyPr/>
        <a:lstStyle/>
        <a:p>
          <a:endParaRPr lang="en-US"/>
        </a:p>
      </dgm:t>
    </dgm:pt>
    <dgm:pt modelId="{8A6A3613-750B-49F3-9AB5-FF073D38BB32}" type="sibTrans" cxnId="{A2D13BBB-F248-485F-A089-8FEFAAEDF9E2}">
      <dgm:prSet/>
      <dgm:spPr/>
      <dgm:t>
        <a:bodyPr/>
        <a:lstStyle/>
        <a:p>
          <a:endParaRPr lang="en-US"/>
        </a:p>
      </dgm:t>
    </dgm:pt>
    <dgm:pt modelId="{010058D6-08F0-4D10-88F5-45ACBBBF296C}">
      <dgm:prSet phldrT="[Text]"/>
      <dgm:spPr/>
      <dgm:t>
        <a:bodyPr/>
        <a:lstStyle/>
        <a:p>
          <a:r>
            <a:rPr lang="en-US" strike="noStrike" baseline="0" dirty="0" smtClean="0"/>
            <a:t>Antioch</a:t>
          </a:r>
        </a:p>
      </dgm:t>
    </dgm:pt>
    <dgm:pt modelId="{44B1720E-0256-4488-8B35-349047F25115}" type="parTrans" cxnId="{894E9B8C-DD6E-4D0E-8D8F-823F2BF914B6}">
      <dgm:prSet/>
      <dgm:spPr/>
      <dgm:t>
        <a:bodyPr/>
        <a:lstStyle/>
        <a:p>
          <a:endParaRPr lang="en-US"/>
        </a:p>
      </dgm:t>
    </dgm:pt>
    <dgm:pt modelId="{B1EBBCE3-C113-40AA-9ECE-3E0484D3CD20}" type="sibTrans" cxnId="{894E9B8C-DD6E-4D0E-8D8F-823F2BF914B6}">
      <dgm:prSet/>
      <dgm:spPr/>
      <dgm:t>
        <a:bodyPr/>
        <a:lstStyle/>
        <a:p>
          <a:endParaRPr lang="en-US"/>
        </a:p>
      </dgm:t>
    </dgm:pt>
    <dgm:pt modelId="{BF874E36-9F2A-4B6A-87E5-BE5D3C37D993}" type="pres">
      <dgm:prSet presAssocID="{62796031-37AF-4AF4-9646-D30D14D676AF}" presName="Name0" presStyleCnt="0">
        <dgm:presLayoutVars>
          <dgm:dir/>
          <dgm:resizeHandles val="exact"/>
        </dgm:presLayoutVars>
      </dgm:prSet>
      <dgm:spPr/>
    </dgm:pt>
    <dgm:pt modelId="{48C3F187-3B12-42BF-9043-560D573E9A13}" type="pres">
      <dgm:prSet presAssocID="{62796031-37AF-4AF4-9646-D30D14D676AF}" presName="fgShape" presStyleLbl="fgShp" presStyleIdx="0" presStyleCnt="1"/>
      <dgm:spPr/>
    </dgm:pt>
    <dgm:pt modelId="{71B90B96-F1D3-4BD7-873A-37458654D614}" type="pres">
      <dgm:prSet presAssocID="{62796031-37AF-4AF4-9646-D30D14D676AF}" presName="linComp" presStyleCnt="0"/>
      <dgm:spPr/>
    </dgm:pt>
    <dgm:pt modelId="{6F675F2C-3619-4A6B-8BBA-C7D36A7C7807}" type="pres">
      <dgm:prSet presAssocID="{104E080A-C9E7-4B02-820B-4AF9C184E3EA}" presName="compNode" presStyleCnt="0"/>
      <dgm:spPr/>
    </dgm:pt>
    <dgm:pt modelId="{18DC407D-FA77-4BE5-9FE3-64B6EC987CCF}" type="pres">
      <dgm:prSet presAssocID="{104E080A-C9E7-4B02-820B-4AF9C184E3EA}" presName="bkgdShape" presStyleLbl="node1" presStyleIdx="0" presStyleCnt="5"/>
      <dgm:spPr/>
    </dgm:pt>
    <dgm:pt modelId="{5768CDAA-7DE1-4A50-8A03-622E84332F08}" type="pres">
      <dgm:prSet presAssocID="{104E080A-C9E7-4B02-820B-4AF9C184E3EA}" presName="nodeTx" presStyleLbl="node1" presStyleIdx="0" presStyleCnt="5">
        <dgm:presLayoutVars>
          <dgm:bulletEnabled val="1"/>
        </dgm:presLayoutVars>
      </dgm:prSet>
      <dgm:spPr/>
    </dgm:pt>
    <dgm:pt modelId="{BBD0019C-F5BA-4A02-A6F3-6676CEA90D18}" type="pres">
      <dgm:prSet presAssocID="{104E080A-C9E7-4B02-820B-4AF9C184E3EA}" presName="invisiNode" presStyleLbl="node1" presStyleIdx="0" presStyleCnt="5"/>
      <dgm:spPr/>
    </dgm:pt>
    <dgm:pt modelId="{8A9D39CF-8875-45B0-B28D-5E14C04AABD8}" type="pres">
      <dgm:prSet presAssocID="{104E080A-C9E7-4B02-820B-4AF9C184E3EA}" presName="imagNode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69A3015-7F98-4F34-AAA2-CC874C29BC9E}" type="pres">
      <dgm:prSet presAssocID="{C1D8BE12-F64E-40E2-934E-7E57FEDC396B}" presName="sibTrans" presStyleLbl="sibTrans2D1" presStyleIdx="0" presStyleCnt="0"/>
      <dgm:spPr/>
    </dgm:pt>
    <dgm:pt modelId="{4405E27E-35AC-40D2-A947-1031BE74140A}" type="pres">
      <dgm:prSet presAssocID="{332DCC46-91A7-400B-8D06-C53AB8D4657C}" presName="compNode" presStyleCnt="0"/>
      <dgm:spPr/>
    </dgm:pt>
    <dgm:pt modelId="{497F74B5-403C-4A22-AB5C-FCF2C56A1F8B}" type="pres">
      <dgm:prSet presAssocID="{332DCC46-91A7-400B-8D06-C53AB8D4657C}" presName="bkgdShape" presStyleLbl="node1" presStyleIdx="1" presStyleCnt="5"/>
      <dgm:spPr/>
    </dgm:pt>
    <dgm:pt modelId="{0C0089F3-3ABC-4D47-B382-9FBDE2CB10FE}" type="pres">
      <dgm:prSet presAssocID="{332DCC46-91A7-400B-8D06-C53AB8D4657C}" presName="nodeTx" presStyleLbl="node1" presStyleIdx="1" presStyleCnt="5">
        <dgm:presLayoutVars>
          <dgm:bulletEnabled val="1"/>
        </dgm:presLayoutVars>
      </dgm:prSet>
      <dgm:spPr/>
    </dgm:pt>
    <dgm:pt modelId="{68456923-E5B9-42EA-87F7-CAB5B4096470}" type="pres">
      <dgm:prSet presAssocID="{332DCC46-91A7-400B-8D06-C53AB8D4657C}" presName="invisiNode" presStyleLbl="node1" presStyleIdx="1" presStyleCnt="5"/>
      <dgm:spPr/>
    </dgm:pt>
    <dgm:pt modelId="{10B976DC-6D73-467D-AAE4-573B4FFC8F15}" type="pres">
      <dgm:prSet presAssocID="{332DCC46-91A7-400B-8D06-C53AB8D4657C}" presName="imagNode" presStyleLbl="fgImgPlace1" presStyleIdx="1" presStyleCnt="5" custScaleX="111057" custScaleY="8988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9BA499F-2E8C-4C1A-A272-8A420AEF970C}" type="pres">
      <dgm:prSet presAssocID="{8A6A3613-750B-49F3-9AB5-FF073D38BB32}" presName="sibTrans" presStyleLbl="sibTrans2D1" presStyleIdx="0" presStyleCnt="0"/>
      <dgm:spPr/>
    </dgm:pt>
    <dgm:pt modelId="{E47EE93C-F5D0-47E9-BDB0-443C91374C2D}" type="pres">
      <dgm:prSet presAssocID="{010058D6-08F0-4D10-88F5-45ACBBBF296C}" presName="compNode" presStyleCnt="0"/>
      <dgm:spPr/>
    </dgm:pt>
    <dgm:pt modelId="{85B782DB-852E-4E5B-B6A7-5966A47E9B3B}" type="pres">
      <dgm:prSet presAssocID="{010058D6-08F0-4D10-88F5-45ACBBBF296C}" presName="bkgdShape" presStyleLbl="node1" presStyleIdx="2" presStyleCnt="5"/>
      <dgm:spPr/>
      <dgm:t>
        <a:bodyPr/>
        <a:lstStyle/>
        <a:p>
          <a:endParaRPr lang="en-US"/>
        </a:p>
      </dgm:t>
    </dgm:pt>
    <dgm:pt modelId="{4A68E259-50EE-421A-ACBD-1F173DD85245}" type="pres">
      <dgm:prSet presAssocID="{010058D6-08F0-4D10-88F5-45ACBBBF296C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003C96-FF0C-46B6-B093-C29BDA2A3225}" type="pres">
      <dgm:prSet presAssocID="{010058D6-08F0-4D10-88F5-45ACBBBF296C}" presName="invisiNode" presStyleLbl="node1" presStyleIdx="2" presStyleCnt="5"/>
      <dgm:spPr/>
    </dgm:pt>
    <dgm:pt modelId="{CC543BA8-E421-4F0E-BC5B-CCAE27350D5D}" type="pres">
      <dgm:prSet presAssocID="{010058D6-08F0-4D10-88F5-45ACBBBF296C}" presName="imagNode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B0B25F9-588D-401A-A9B9-E2B5AC9A6D59}" type="pres">
      <dgm:prSet presAssocID="{B1EBBCE3-C113-40AA-9ECE-3E0484D3CD20}" presName="sibTrans" presStyleLbl="sibTrans2D1" presStyleIdx="0" presStyleCnt="0"/>
      <dgm:spPr/>
    </dgm:pt>
    <dgm:pt modelId="{AC7020A2-92B5-40B0-AB24-D1BFF106D6A7}" type="pres">
      <dgm:prSet presAssocID="{8476A59A-D14E-4902-B3E8-C1B2892427CE}" presName="compNode" presStyleCnt="0"/>
      <dgm:spPr/>
    </dgm:pt>
    <dgm:pt modelId="{2233B455-5585-4152-AD6B-406F39A2824D}" type="pres">
      <dgm:prSet presAssocID="{8476A59A-D14E-4902-B3E8-C1B2892427CE}" presName="bkgdShape" presStyleLbl="node1" presStyleIdx="3" presStyleCnt="5"/>
      <dgm:spPr/>
      <dgm:t>
        <a:bodyPr/>
        <a:lstStyle/>
        <a:p>
          <a:endParaRPr lang="en-US"/>
        </a:p>
      </dgm:t>
    </dgm:pt>
    <dgm:pt modelId="{BE85AD66-BA7F-469B-8A82-203263613C9D}" type="pres">
      <dgm:prSet presAssocID="{8476A59A-D14E-4902-B3E8-C1B2892427CE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28F994-5F7F-46D5-8BE8-976187BF8A3B}" type="pres">
      <dgm:prSet presAssocID="{8476A59A-D14E-4902-B3E8-C1B2892427CE}" presName="invisiNode" presStyleLbl="node1" presStyleIdx="3" presStyleCnt="5"/>
      <dgm:spPr/>
    </dgm:pt>
    <dgm:pt modelId="{C947855E-5990-4D07-AB23-A75F1F7244B4}" type="pres">
      <dgm:prSet presAssocID="{8476A59A-D14E-4902-B3E8-C1B2892427CE}" presName="imagNode" presStyleLbl="fgImgPlace1" presStyleIdx="3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EF1BDCF-B29B-420C-B311-788F4D951B36}" type="pres">
      <dgm:prSet presAssocID="{62E6DB5E-BEA6-461D-BC72-842FF538FA90}" presName="sibTrans" presStyleLbl="sibTrans2D1" presStyleIdx="0" presStyleCnt="0"/>
      <dgm:spPr/>
    </dgm:pt>
    <dgm:pt modelId="{434DB9F3-11D3-460A-A68C-90D6E072FBBD}" type="pres">
      <dgm:prSet presAssocID="{31157C82-D592-451B-8818-EB660458CD23}" presName="compNode" presStyleCnt="0"/>
      <dgm:spPr/>
    </dgm:pt>
    <dgm:pt modelId="{83B7BA07-AD77-422A-AEAE-05DB1738C1B0}" type="pres">
      <dgm:prSet presAssocID="{31157C82-D592-451B-8818-EB660458CD23}" presName="bkgdShape" presStyleLbl="node1" presStyleIdx="4" presStyleCnt="5"/>
      <dgm:spPr/>
      <dgm:t>
        <a:bodyPr/>
        <a:lstStyle/>
        <a:p>
          <a:endParaRPr lang="en-US"/>
        </a:p>
      </dgm:t>
    </dgm:pt>
    <dgm:pt modelId="{98588BF3-FE8E-4B8C-8F7A-BA3B50AF73F3}" type="pres">
      <dgm:prSet presAssocID="{31157C82-D592-451B-8818-EB660458CD23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F76AA6-3B4C-4147-BEE0-47EE1E022402}" type="pres">
      <dgm:prSet presAssocID="{31157C82-D592-451B-8818-EB660458CD23}" presName="invisiNode" presStyleLbl="node1" presStyleIdx="4" presStyleCnt="5"/>
      <dgm:spPr/>
    </dgm:pt>
    <dgm:pt modelId="{EE533201-E61C-49DA-A44D-B9E61EFA1E6A}" type="pres">
      <dgm:prSet presAssocID="{31157C82-D592-451B-8818-EB660458CD23}" presName="imagNode" presStyleLbl="fgImgPlace1" presStyleIdx="4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FCF35DFC-4EFA-4380-B7F8-3DEF390C0075}" type="presOf" srcId="{8476A59A-D14E-4902-B3E8-C1B2892427CE}" destId="{2233B455-5585-4152-AD6B-406F39A2824D}" srcOrd="0" destOrd="0" presId="urn:microsoft.com/office/officeart/2005/8/layout/hList7"/>
    <dgm:cxn modelId="{BE391C67-034D-4657-8A37-F6D4ECE43994}" type="presOf" srcId="{62796031-37AF-4AF4-9646-D30D14D676AF}" destId="{BF874E36-9F2A-4B6A-87E5-BE5D3C37D993}" srcOrd="0" destOrd="0" presId="urn:microsoft.com/office/officeart/2005/8/layout/hList7"/>
    <dgm:cxn modelId="{B85774C6-64C1-434B-B3F4-33B3C1D413C4}" type="presOf" srcId="{B1EBBCE3-C113-40AA-9ECE-3E0484D3CD20}" destId="{2B0B25F9-588D-401A-A9B9-E2B5AC9A6D59}" srcOrd="0" destOrd="0" presId="urn:microsoft.com/office/officeart/2005/8/layout/hList7"/>
    <dgm:cxn modelId="{894E9B8C-DD6E-4D0E-8D8F-823F2BF914B6}" srcId="{62796031-37AF-4AF4-9646-D30D14D676AF}" destId="{010058D6-08F0-4D10-88F5-45ACBBBF296C}" srcOrd="2" destOrd="0" parTransId="{44B1720E-0256-4488-8B35-349047F25115}" sibTransId="{B1EBBCE3-C113-40AA-9ECE-3E0484D3CD20}"/>
    <dgm:cxn modelId="{6111054D-0951-48BF-B583-1852E0705FF1}" type="presOf" srcId="{010058D6-08F0-4D10-88F5-45ACBBBF296C}" destId="{85B782DB-852E-4E5B-B6A7-5966A47E9B3B}" srcOrd="0" destOrd="0" presId="urn:microsoft.com/office/officeart/2005/8/layout/hList7"/>
    <dgm:cxn modelId="{35271188-339C-4427-B165-6339D6DDDAC4}" type="presOf" srcId="{104E080A-C9E7-4B02-820B-4AF9C184E3EA}" destId="{18DC407D-FA77-4BE5-9FE3-64B6EC987CCF}" srcOrd="0" destOrd="0" presId="urn:microsoft.com/office/officeart/2005/8/layout/hList7"/>
    <dgm:cxn modelId="{CE51651C-6297-4742-9201-2F573D3F9F29}" type="presOf" srcId="{62E6DB5E-BEA6-461D-BC72-842FF538FA90}" destId="{3EF1BDCF-B29B-420C-B311-788F4D951B36}" srcOrd="0" destOrd="0" presId="urn:microsoft.com/office/officeart/2005/8/layout/hList7"/>
    <dgm:cxn modelId="{64067B3B-15B4-4A7E-A808-9B1823637E53}" srcId="{62796031-37AF-4AF4-9646-D30D14D676AF}" destId="{104E080A-C9E7-4B02-820B-4AF9C184E3EA}" srcOrd="0" destOrd="0" parTransId="{D1C804DB-B6B8-4388-AD2D-A54E372429B2}" sibTransId="{C1D8BE12-F64E-40E2-934E-7E57FEDC396B}"/>
    <dgm:cxn modelId="{9DEDB8B6-8447-47F7-86D3-53714DB1D353}" type="presOf" srcId="{C1D8BE12-F64E-40E2-934E-7E57FEDC396B}" destId="{369A3015-7F98-4F34-AAA2-CC874C29BC9E}" srcOrd="0" destOrd="0" presId="urn:microsoft.com/office/officeart/2005/8/layout/hList7"/>
    <dgm:cxn modelId="{AAFD8F53-9801-4E31-BB52-A63553E8AD3B}" srcId="{62796031-37AF-4AF4-9646-D30D14D676AF}" destId="{8476A59A-D14E-4902-B3E8-C1B2892427CE}" srcOrd="3" destOrd="0" parTransId="{1F810416-A50F-4E56-993A-A93CD6749A44}" sibTransId="{62E6DB5E-BEA6-461D-BC72-842FF538FA90}"/>
    <dgm:cxn modelId="{20BE6435-464F-4033-B043-AFAE2C9F47A8}" srcId="{62796031-37AF-4AF4-9646-D30D14D676AF}" destId="{31157C82-D592-451B-8818-EB660458CD23}" srcOrd="4" destOrd="0" parTransId="{4EA1823E-47F3-4CBF-8C96-4C53A2CDAD40}" sibTransId="{7AE71204-86E7-405F-8DDB-AC9E5D887148}"/>
    <dgm:cxn modelId="{A651768D-0FB3-453E-B0B9-AAB3096239F7}" type="presOf" srcId="{8A6A3613-750B-49F3-9AB5-FF073D38BB32}" destId="{39BA499F-2E8C-4C1A-A272-8A420AEF970C}" srcOrd="0" destOrd="0" presId="urn:microsoft.com/office/officeart/2005/8/layout/hList7"/>
    <dgm:cxn modelId="{DBFEFE90-2DDE-4A0B-B9EA-10F0B26AA478}" type="presOf" srcId="{010058D6-08F0-4D10-88F5-45ACBBBF296C}" destId="{4A68E259-50EE-421A-ACBD-1F173DD85245}" srcOrd="1" destOrd="0" presId="urn:microsoft.com/office/officeart/2005/8/layout/hList7"/>
    <dgm:cxn modelId="{3677EFBA-C4E0-464A-A340-26833F35F159}" type="presOf" srcId="{8476A59A-D14E-4902-B3E8-C1B2892427CE}" destId="{BE85AD66-BA7F-469B-8A82-203263613C9D}" srcOrd="1" destOrd="0" presId="urn:microsoft.com/office/officeart/2005/8/layout/hList7"/>
    <dgm:cxn modelId="{A2D13BBB-F248-485F-A089-8FEFAAEDF9E2}" srcId="{62796031-37AF-4AF4-9646-D30D14D676AF}" destId="{332DCC46-91A7-400B-8D06-C53AB8D4657C}" srcOrd="1" destOrd="0" parTransId="{AB594D65-46E7-40FF-9436-122DFCAA2487}" sibTransId="{8A6A3613-750B-49F3-9AB5-FF073D38BB32}"/>
    <dgm:cxn modelId="{B504F6B6-C31B-4D0A-8C01-2BD6994EE66F}" type="presOf" srcId="{31157C82-D592-451B-8818-EB660458CD23}" destId="{83B7BA07-AD77-422A-AEAE-05DB1738C1B0}" srcOrd="0" destOrd="0" presId="urn:microsoft.com/office/officeart/2005/8/layout/hList7"/>
    <dgm:cxn modelId="{B789F121-F949-48DE-8D97-2AF5622F777A}" type="presOf" srcId="{104E080A-C9E7-4B02-820B-4AF9C184E3EA}" destId="{5768CDAA-7DE1-4A50-8A03-622E84332F08}" srcOrd="1" destOrd="0" presId="urn:microsoft.com/office/officeart/2005/8/layout/hList7"/>
    <dgm:cxn modelId="{E480B759-BBFC-4697-839F-DE289C50C366}" type="presOf" srcId="{332DCC46-91A7-400B-8D06-C53AB8D4657C}" destId="{497F74B5-403C-4A22-AB5C-FCF2C56A1F8B}" srcOrd="0" destOrd="0" presId="urn:microsoft.com/office/officeart/2005/8/layout/hList7"/>
    <dgm:cxn modelId="{09F54821-19EE-4DE5-99BF-4CAAC6C939D4}" type="presOf" srcId="{332DCC46-91A7-400B-8D06-C53AB8D4657C}" destId="{0C0089F3-3ABC-4D47-B382-9FBDE2CB10FE}" srcOrd="1" destOrd="0" presId="urn:microsoft.com/office/officeart/2005/8/layout/hList7"/>
    <dgm:cxn modelId="{569A2CB1-2962-44DA-8FA2-5715B0961420}" type="presOf" srcId="{31157C82-D592-451B-8818-EB660458CD23}" destId="{98588BF3-FE8E-4B8C-8F7A-BA3B50AF73F3}" srcOrd="1" destOrd="0" presId="urn:microsoft.com/office/officeart/2005/8/layout/hList7"/>
    <dgm:cxn modelId="{A5667423-F449-45FA-AB7A-580093185CF8}" type="presParOf" srcId="{BF874E36-9F2A-4B6A-87E5-BE5D3C37D993}" destId="{48C3F187-3B12-42BF-9043-560D573E9A13}" srcOrd="0" destOrd="0" presId="urn:microsoft.com/office/officeart/2005/8/layout/hList7"/>
    <dgm:cxn modelId="{610B919A-2D39-44E5-838F-8FADB812CC83}" type="presParOf" srcId="{BF874E36-9F2A-4B6A-87E5-BE5D3C37D993}" destId="{71B90B96-F1D3-4BD7-873A-37458654D614}" srcOrd="1" destOrd="0" presId="urn:microsoft.com/office/officeart/2005/8/layout/hList7"/>
    <dgm:cxn modelId="{8F38AB42-C773-4606-9D81-92DA7095E4CC}" type="presParOf" srcId="{71B90B96-F1D3-4BD7-873A-37458654D614}" destId="{6F675F2C-3619-4A6B-8BBA-C7D36A7C7807}" srcOrd="0" destOrd="0" presId="urn:microsoft.com/office/officeart/2005/8/layout/hList7"/>
    <dgm:cxn modelId="{1CEED729-A044-46FF-ADD0-4B9110052DBC}" type="presParOf" srcId="{6F675F2C-3619-4A6B-8BBA-C7D36A7C7807}" destId="{18DC407D-FA77-4BE5-9FE3-64B6EC987CCF}" srcOrd="0" destOrd="0" presId="urn:microsoft.com/office/officeart/2005/8/layout/hList7"/>
    <dgm:cxn modelId="{1A2DC93D-1D5E-4D88-BEDA-0735CAC16EDB}" type="presParOf" srcId="{6F675F2C-3619-4A6B-8BBA-C7D36A7C7807}" destId="{5768CDAA-7DE1-4A50-8A03-622E84332F08}" srcOrd="1" destOrd="0" presId="urn:microsoft.com/office/officeart/2005/8/layout/hList7"/>
    <dgm:cxn modelId="{7BC6F36A-D0DC-49C5-B974-137EFD7E4928}" type="presParOf" srcId="{6F675F2C-3619-4A6B-8BBA-C7D36A7C7807}" destId="{BBD0019C-F5BA-4A02-A6F3-6676CEA90D18}" srcOrd="2" destOrd="0" presId="urn:microsoft.com/office/officeart/2005/8/layout/hList7"/>
    <dgm:cxn modelId="{1F17B23B-AB5D-4418-B86D-710EE6CE84F0}" type="presParOf" srcId="{6F675F2C-3619-4A6B-8BBA-C7D36A7C7807}" destId="{8A9D39CF-8875-45B0-B28D-5E14C04AABD8}" srcOrd="3" destOrd="0" presId="urn:microsoft.com/office/officeart/2005/8/layout/hList7"/>
    <dgm:cxn modelId="{1363A76F-EDCA-49CB-8273-08DB413A23F6}" type="presParOf" srcId="{71B90B96-F1D3-4BD7-873A-37458654D614}" destId="{369A3015-7F98-4F34-AAA2-CC874C29BC9E}" srcOrd="1" destOrd="0" presId="urn:microsoft.com/office/officeart/2005/8/layout/hList7"/>
    <dgm:cxn modelId="{6BCE87B6-1899-42C3-9C5C-25A9956D97EE}" type="presParOf" srcId="{71B90B96-F1D3-4BD7-873A-37458654D614}" destId="{4405E27E-35AC-40D2-A947-1031BE74140A}" srcOrd="2" destOrd="0" presId="urn:microsoft.com/office/officeart/2005/8/layout/hList7"/>
    <dgm:cxn modelId="{53BAE5C2-395A-4CFF-814C-2E99C619BD7E}" type="presParOf" srcId="{4405E27E-35AC-40D2-A947-1031BE74140A}" destId="{497F74B5-403C-4A22-AB5C-FCF2C56A1F8B}" srcOrd="0" destOrd="0" presId="urn:microsoft.com/office/officeart/2005/8/layout/hList7"/>
    <dgm:cxn modelId="{5500A3D0-F274-4497-A89F-B5C840366C64}" type="presParOf" srcId="{4405E27E-35AC-40D2-A947-1031BE74140A}" destId="{0C0089F3-3ABC-4D47-B382-9FBDE2CB10FE}" srcOrd="1" destOrd="0" presId="urn:microsoft.com/office/officeart/2005/8/layout/hList7"/>
    <dgm:cxn modelId="{4E54E3B7-219F-4404-8BF7-35449C321E12}" type="presParOf" srcId="{4405E27E-35AC-40D2-A947-1031BE74140A}" destId="{68456923-E5B9-42EA-87F7-CAB5B4096470}" srcOrd="2" destOrd="0" presId="urn:microsoft.com/office/officeart/2005/8/layout/hList7"/>
    <dgm:cxn modelId="{3706209E-F16D-4B64-9929-547190444C88}" type="presParOf" srcId="{4405E27E-35AC-40D2-A947-1031BE74140A}" destId="{10B976DC-6D73-467D-AAE4-573B4FFC8F15}" srcOrd="3" destOrd="0" presId="urn:microsoft.com/office/officeart/2005/8/layout/hList7"/>
    <dgm:cxn modelId="{C50F6CB5-F70E-43EE-BD3D-04CC49189B52}" type="presParOf" srcId="{71B90B96-F1D3-4BD7-873A-37458654D614}" destId="{39BA499F-2E8C-4C1A-A272-8A420AEF970C}" srcOrd="3" destOrd="0" presId="urn:microsoft.com/office/officeart/2005/8/layout/hList7"/>
    <dgm:cxn modelId="{47D1EDB6-27FE-4573-A113-FB533746EEB3}" type="presParOf" srcId="{71B90B96-F1D3-4BD7-873A-37458654D614}" destId="{E47EE93C-F5D0-47E9-BDB0-443C91374C2D}" srcOrd="4" destOrd="0" presId="urn:microsoft.com/office/officeart/2005/8/layout/hList7"/>
    <dgm:cxn modelId="{EF9BE574-4830-44F0-825F-F14B2235BC36}" type="presParOf" srcId="{E47EE93C-F5D0-47E9-BDB0-443C91374C2D}" destId="{85B782DB-852E-4E5B-B6A7-5966A47E9B3B}" srcOrd="0" destOrd="0" presId="urn:microsoft.com/office/officeart/2005/8/layout/hList7"/>
    <dgm:cxn modelId="{88C3FD23-60B2-40A5-88C8-6276D8129013}" type="presParOf" srcId="{E47EE93C-F5D0-47E9-BDB0-443C91374C2D}" destId="{4A68E259-50EE-421A-ACBD-1F173DD85245}" srcOrd="1" destOrd="0" presId="urn:microsoft.com/office/officeart/2005/8/layout/hList7"/>
    <dgm:cxn modelId="{6B1F9705-5B22-4D36-8276-488DF47E4992}" type="presParOf" srcId="{E47EE93C-F5D0-47E9-BDB0-443C91374C2D}" destId="{57003C96-FF0C-46B6-B093-C29BDA2A3225}" srcOrd="2" destOrd="0" presId="urn:microsoft.com/office/officeart/2005/8/layout/hList7"/>
    <dgm:cxn modelId="{1367ED8D-883D-4771-91A8-E1B67B829707}" type="presParOf" srcId="{E47EE93C-F5D0-47E9-BDB0-443C91374C2D}" destId="{CC543BA8-E421-4F0E-BC5B-CCAE27350D5D}" srcOrd="3" destOrd="0" presId="urn:microsoft.com/office/officeart/2005/8/layout/hList7"/>
    <dgm:cxn modelId="{AFF72130-A57F-4155-8624-58AFA9C467A5}" type="presParOf" srcId="{71B90B96-F1D3-4BD7-873A-37458654D614}" destId="{2B0B25F9-588D-401A-A9B9-E2B5AC9A6D59}" srcOrd="5" destOrd="0" presId="urn:microsoft.com/office/officeart/2005/8/layout/hList7"/>
    <dgm:cxn modelId="{BAF71EE8-B94E-4461-BDAE-CC2853B54A88}" type="presParOf" srcId="{71B90B96-F1D3-4BD7-873A-37458654D614}" destId="{AC7020A2-92B5-40B0-AB24-D1BFF106D6A7}" srcOrd="6" destOrd="0" presId="urn:microsoft.com/office/officeart/2005/8/layout/hList7"/>
    <dgm:cxn modelId="{96B323DD-9880-47E3-BD75-7E090D94DFE2}" type="presParOf" srcId="{AC7020A2-92B5-40B0-AB24-D1BFF106D6A7}" destId="{2233B455-5585-4152-AD6B-406F39A2824D}" srcOrd="0" destOrd="0" presId="urn:microsoft.com/office/officeart/2005/8/layout/hList7"/>
    <dgm:cxn modelId="{3E21022F-A5EA-4C1E-8B72-4A97A9722E81}" type="presParOf" srcId="{AC7020A2-92B5-40B0-AB24-D1BFF106D6A7}" destId="{BE85AD66-BA7F-469B-8A82-203263613C9D}" srcOrd="1" destOrd="0" presId="urn:microsoft.com/office/officeart/2005/8/layout/hList7"/>
    <dgm:cxn modelId="{C405B5CB-3A30-4DD2-A3F3-9E3E0D94EE5A}" type="presParOf" srcId="{AC7020A2-92B5-40B0-AB24-D1BFF106D6A7}" destId="{7E28F994-5F7F-46D5-8BE8-976187BF8A3B}" srcOrd="2" destOrd="0" presId="urn:microsoft.com/office/officeart/2005/8/layout/hList7"/>
    <dgm:cxn modelId="{6E2DAF6A-8FA4-48FA-9F0A-7105BBD9E08D}" type="presParOf" srcId="{AC7020A2-92B5-40B0-AB24-D1BFF106D6A7}" destId="{C947855E-5990-4D07-AB23-A75F1F7244B4}" srcOrd="3" destOrd="0" presId="urn:microsoft.com/office/officeart/2005/8/layout/hList7"/>
    <dgm:cxn modelId="{831E2292-2506-45DB-AEDD-7B5DDBD48E6C}" type="presParOf" srcId="{71B90B96-F1D3-4BD7-873A-37458654D614}" destId="{3EF1BDCF-B29B-420C-B311-788F4D951B36}" srcOrd="7" destOrd="0" presId="urn:microsoft.com/office/officeart/2005/8/layout/hList7"/>
    <dgm:cxn modelId="{C881892B-BB57-481D-9063-E22B9F4945DD}" type="presParOf" srcId="{71B90B96-F1D3-4BD7-873A-37458654D614}" destId="{434DB9F3-11D3-460A-A68C-90D6E072FBBD}" srcOrd="8" destOrd="0" presId="urn:microsoft.com/office/officeart/2005/8/layout/hList7"/>
    <dgm:cxn modelId="{D5EDEE53-73FD-4816-BF0F-5535D04F5060}" type="presParOf" srcId="{434DB9F3-11D3-460A-A68C-90D6E072FBBD}" destId="{83B7BA07-AD77-422A-AEAE-05DB1738C1B0}" srcOrd="0" destOrd="0" presId="urn:microsoft.com/office/officeart/2005/8/layout/hList7"/>
    <dgm:cxn modelId="{632D1062-F595-41B9-A166-46CBA65E38C4}" type="presParOf" srcId="{434DB9F3-11D3-460A-A68C-90D6E072FBBD}" destId="{98588BF3-FE8E-4B8C-8F7A-BA3B50AF73F3}" srcOrd="1" destOrd="0" presId="urn:microsoft.com/office/officeart/2005/8/layout/hList7"/>
    <dgm:cxn modelId="{3BE6182B-0470-4D1F-987B-160213732B2A}" type="presParOf" srcId="{434DB9F3-11D3-460A-A68C-90D6E072FBBD}" destId="{01F76AA6-3B4C-4147-BEE0-47EE1E022402}" srcOrd="2" destOrd="0" presId="urn:microsoft.com/office/officeart/2005/8/layout/hList7"/>
    <dgm:cxn modelId="{0CA0F706-7775-41E3-82ED-934E07F4AF8E}" type="presParOf" srcId="{434DB9F3-11D3-460A-A68C-90D6E072FBBD}" destId="{EE533201-E61C-49DA-A44D-B9E61EFA1E6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796031-37AF-4AF4-9646-D30D14D676AF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104E080A-C9E7-4B02-820B-4AF9C184E3EA}">
      <dgm:prSet phldrT="[Text]"/>
      <dgm:spPr/>
      <dgm:t>
        <a:bodyPr/>
        <a:lstStyle/>
        <a:p>
          <a:r>
            <a:rPr lang="en-US" dirty="0" smtClean="0"/>
            <a:t>Rome</a:t>
          </a:r>
          <a:endParaRPr lang="en-US" dirty="0"/>
        </a:p>
      </dgm:t>
    </dgm:pt>
    <dgm:pt modelId="{D1C804DB-B6B8-4388-AD2D-A54E372429B2}" type="parTrans" cxnId="{64067B3B-15B4-4A7E-A808-9B1823637E53}">
      <dgm:prSet/>
      <dgm:spPr/>
      <dgm:t>
        <a:bodyPr/>
        <a:lstStyle/>
        <a:p>
          <a:endParaRPr lang="en-US"/>
        </a:p>
      </dgm:t>
    </dgm:pt>
    <dgm:pt modelId="{C1D8BE12-F64E-40E2-934E-7E57FEDC396B}" type="sibTrans" cxnId="{64067B3B-15B4-4A7E-A808-9B1823637E53}">
      <dgm:prSet/>
      <dgm:spPr/>
      <dgm:t>
        <a:bodyPr/>
        <a:lstStyle/>
        <a:p>
          <a:endParaRPr lang="en-US"/>
        </a:p>
      </dgm:t>
    </dgm:pt>
    <dgm:pt modelId="{8476A59A-D14E-4902-B3E8-C1B2892427CE}">
      <dgm:prSet phldrT="[Text]"/>
      <dgm:spPr/>
      <dgm:t>
        <a:bodyPr/>
        <a:lstStyle/>
        <a:p>
          <a:r>
            <a:rPr lang="en-US" strike="sngStrike" baseline="0" dirty="0" smtClean="0"/>
            <a:t>Alexandria</a:t>
          </a:r>
        </a:p>
        <a:p>
          <a:r>
            <a:rPr lang="en-US" dirty="0" smtClean="0"/>
            <a:t>Conquered by Muslims</a:t>
          </a:r>
          <a:endParaRPr lang="en-US" dirty="0"/>
        </a:p>
      </dgm:t>
    </dgm:pt>
    <dgm:pt modelId="{1F810416-A50F-4E56-993A-A93CD6749A44}" type="parTrans" cxnId="{AAFD8F53-9801-4E31-BB52-A63553E8AD3B}">
      <dgm:prSet/>
      <dgm:spPr/>
      <dgm:t>
        <a:bodyPr/>
        <a:lstStyle/>
        <a:p>
          <a:endParaRPr lang="en-US"/>
        </a:p>
      </dgm:t>
    </dgm:pt>
    <dgm:pt modelId="{62E6DB5E-BEA6-461D-BC72-842FF538FA90}" type="sibTrans" cxnId="{AAFD8F53-9801-4E31-BB52-A63553E8AD3B}">
      <dgm:prSet/>
      <dgm:spPr/>
      <dgm:t>
        <a:bodyPr/>
        <a:lstStyle/>
        <a:p>
          <a:endParaRPr lang="en-US"/>
        </a:p>
      </dgm:t>
    </dgm:pt>
    <dgm:pt modelId="{31157C82-D592-451B-8818-EB660458CD23}">
      <dgm:prSet phldrT="[Text]"/>
      <dgm:spPr/>
      <dgm:t>
        <a:bodyPr/>
        <a:lstStyle/>
        <a:p>
          <a:r>
            <a:rPr lang="en-US" strike="sngStrike" baseline="0" dirty="0" smtClean="0"/>
            <a:t>Jerusalem</a:t>
          </a:r>
        </a:p>
        <a:p>
          <a:r>
            <a:rPr lang="en-US" dirty="0" smtClean="0"/>
            <a:t>Conquered by Muslims</a:t>
          </a:r>
          <a:endParaRPr lang="en-US" dirty="0"/>
        </a:p>
      </dgm:t>
    </dgm:pt>
    <dgm:pt modelId="{4EA1823E-47F3-4CBF-8C96-4C53A2CDAD40}" type="parTrans" cxnId="{20BE6435-464F-4033-B043-AFAE2C9F47A8}">
      <dgm:prSet/>
      <dgm:spPr/>
      <dgm:t>
        <a:bodyPr/>
        <a:lstStyle/>
        <a:p>
          <a:endParaRPr lang="en-US"/>
        </a:p>
      </dgm:t>
    </dgm:pt>
    <dgm:pt modelId="{7AE71204-86E7-405F-8DDB-AC9E5D887148}" type="sibTrans" cxnId="{20BE6435-464F-4033-B043-AFAE2C9F47A8}">
      <dgm:prSet/>
      <dgm:spPr/>
      <dgm:t>
        <a:bodyPr/>
        <a:lstStyle/>
        <a:p>
          <a:endParaRPr lang="en-US"/>
        </a:p>
      </dgm:t>
    </dgm:pt>
    <dgm:pt modelId="{332DCC46-91A7-400B-8D06-C53AB8D4657C}">
      <dgm:prSet phldrT="[Text]"/>
      <dgm:spPr/>
      <dgm:t>
        <a:bodyPr/>
        <a:lstStyle/>
        <a:p>
          <a:r>
            <a:rPr lang="en-US" dirty="0" smtClean="0"/>
            <a:t>Constantinople</a:t>
          </a:r>
          <a:endParaRPr lang="en-US" dirty="0"/>
        </a:p>
      </dgm:t>
    </dgm:pt>
    <dgm:pt modelId="{AB594D65-46E7-40FF-9436-122DFCAA2487}" type="parTrans" cxnId="{A2D13BBB-F248-485F-A089-8FEFAAEDF9E2}">
      <dgm:prSet/>
      <dgm:spPr/>
      <dgm:t>
        <a:bodyPr/>
        <a:lstStyle/>
        <a:p>
          <a:endParaRPr lang="en-US"/>
        </a:p>
      </dgm:t>
    </dgm:pt>
    <dgm:pt modelId="{8A6A3613-750B-49F3-9AB5-FF073D38BB32}" type="sibTrans" cxnId="{A2D13BBB-F248-485F-A089-8FEFAAEDF9E2}">
      <dgm:prSet/>
      <dgm:spPr/>
      <dgm:t>
        <a:bodyPr/>
        <a:lstStyle/>
        <a:p>
          <a:endParaRPr lang="en-US"/>
        </a:p>
      </dgm:t>
    </dgm:pt>
    <dgm:pt modelId="{010058D6-08F0-4D10-88F5-45ACBBBF296C}">
      <dgm:prSet phldrT="[Text]"/>
      <dgm:spPr/>
      <dgm:t>
        <a:bodyPr/>
        <a:lstStyle/>
        <a:p>
          <a:r>
            <a:rPr lang="en-US" strike="sngStrike" baseline="0" dirty="0" smtClean="0"/>
            <a:t>Antioch</a:t>
          </a:r>
        </a:p>
        <a:p>
          <a:r>
            <a:rPr lang="en-US" dirty="0" smtClean="0"/>
            <a:t>Conquered by Muslims</a:t>
          </a:r>
          <a:endParaRPr lang="en-US" dirty="0"/>
        </a:p>
      </dgm:t>
    </dgm:pt>
    <dgm:pt modelId="{44B1720E-0256-4488-8B35-349047F25115}" type="parTrans" cxnId="{894E9B8C-DD6E-4D0E-8D8F-823F2BF914B6}">
      <dgm:prSet/>
      <dgm:spPr/>
      <dgm:t>
        <a:bodyPr/>
        <a:lstStyle/>
        <a:p>
          <a:endParaRPr lang="en-US"/>
        </a:p>
      </dgm:t>
    </dgm:pt>
    <dgm:pt modelId="{B1EBBCE3-C113-40AA-9ECE-3E0484D3CD20}" type="sibTrans" cxnId="{894E9B8C-DD6E-4D0E-8D8F-823F2BF914B6}">
      <dgm:prSet/>
      <dgm:spPr/>
      <dgm:t>
        <a:bodyPr/>
        <a:lstStyle/>
        <a:p>
          <a:endParaRPr lang="en-US"/>
        </a:p>
      </dgm:t>
    </dgm:pt>
    <dgm:pt modelId="{BF874E36-9F2A-4B6A-87E5-BE5D3C37D993}" type="pres">
      <dgm:prSet presAssocID="{62796031-37AF-4AF4-9646-D30D14D676AF}" presName="Name0" presStyleCnt="0">
        <dgm:presLayoutVars>
          <dgm:dir/>
          <dgm:resizeHandles val="exact"/>
        </dgm:presLayoutVars>
      </dgm:prSet>
      <dgm:spPr/>
    </dgm:pt>
    <dgm:pt modelId="{48C3F187-3B12-42BF-9043-560D573E9A13}" type="pres">
      <dgm:prSet presAssocID="{62796031-37AF-4AF4-9646-D30D14D676AF}" presName="fgShape" presStyleLbl="fgShp" presStyleIdx="0" presStyleCnt="1"/>
      <dgm:spPr/>
    </dgm:pt>
    <dgm:pt modelId="{71B90B96-F1D3-4BD7-873A-37458654D614}" type="pres">
      <dgm:prSet presAssocID="{62796031-37AF-4AF4-9646-D30D14D676AF}" presName="linComp" presStyleCnt="0"/>
      <dgm:spPr/>
    </dgm:pt>
    <dgm:pt modelId="{6F675F2C-3619-4A6B-8BBA-C7D36A7C7807}" type="pres">
      <dgm:prSet presAssocID="{104E080A-C9E7-4B02-820B-4AF9C184E3EA}" presName="compNode" presStyleCnt="0"/>
      <dgm:spPr/>
    </dgm:pt>
    <dgm:pt modelId="{18DC407D-FA77-4BE5-9FE3-64B6EC987CCF}" type="pres">
      <dgm:prSet presAssocID="{104E080A-C9E7-4B02-820B-4AF9C184E3EA}" presName="bkgdShape" presStyleLbl="node1" presStyleIdx="0" presStyleCnt="5"/>
      <dgm:spPr/>
    </dgm:pt>
    <dgm:pt modelId="{5768CDAA-7DE1-4A50-8A03-622E84332F08}" type="pres">
      <dgm:prSet presAssocID="{104E080A-C9E7-4B02-820B-4AF9C184E3EA}" presName="nodeTx" presStyleLbl="node1" presStyleIdx="0" presStyleCnt="5">
        <dgm:presLayoutVars>
          <dgm:bulletEnabled val="1"/>
        </dgm:presLayoutVars>
      </dgm:prSet>
      <dgm:spPr/>
    </dgm:pt>
    <dgm:pt modelId="{BBD0019C-F5BA-4A02-A6F3-6676CEA90D18}" type="pres">
      <dgm:prSet presAssocID="{104E080A-C9E7-4B02-820B-4AF9C184E3EA}" presName="invisiNode" presStyleLbl="node1" presStyleIdx="0" presStyleCnt="5"/>
      <dgm:spPr/>
    </dgm:pt>
    <dgm:pt modelId="{8A9D39CF-8875-45B0-B28D-5E14C04AABD8}" type="pres">
      <dgm:prSet presAssocID="{104E080A-C9E7-4B02-820B-4AF9C184E3EA}" presName="imagNode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69A3015-7F98-4F34-AAA2-CC874C29BC9E}" type="pres">
      <dgm:prSet presAssocID="{C1D8BE12-F64E-40E2-934E-7E57FEDC396B}" presName="sibTrans" presStyleLbl="sibTrans2D1" presStyleIdx="0" presStyleCnt="0"/>
      <dgm:spPr/>
    </dgm:pt>
    <dgm:pt modelId="{4405E27E-35AC-40D2-A947-1031BE74140A}" type="pres">
      <dgm:prSet presAssocID="{332DCC46-91A7-400B-8D06-C53AB8D4657C}" presName="compNode" presStyleCnt="0"/>
      <dgm:spPr/>
    </dgm:pt>
    <dgm:pt modelId="{497F74B5-403C-4A22-AB5C-FCF2C56A1F8B}" type="pres">
      <dgm:prSet presAssocID="{332DCC46-91A7-400B-8D06-C53AB8D4657C}" presName="bkgdShape" presStyleLbl="node1" presStyleIdx="1" presStyleCnt="5"/>
      <dgm:spPr/>
    </dgm:pt>
    <dgm:pt modelId="{0C0089F3-3ABC-4D47-B382-9FBDE2CB10FE}" type="pres">
      <dgm:prSet presAssocID="{332DCC46-91A7-400B-8D06-C53AB8D4657C}" presName="nodeTx" presStyleLbl="node1" presStyleIdx="1" presStyleCnt="5">
        <dgm:presLayoutVars>
          <dgm:bulletEnabled val="1"/>
        </dgm:presLayoutVars>
      </dgm:prSet>
      <dgm:spPr/>
    </dgm:pt>
    <dgm:pt modelId="{68456923-E5B9-42EA-87F7-CAB5B4096470}" type="pres">
      <dgm:prSet presAssocID="{332DCC46-91A7-400B-8D06-C53AB8D4657C}" presName="invisiNode" presStyleLbl="node1" presStyleIdx="1" presStyleCnt="5"/>
      <dgm:spPr/>
    </dgm:pt>
    <dgm:pt modelId="{10B976DC-6D73-467D-AAE4-573B4FFC8F15}" type="pres">
      <dgm:prSet presAssocID="{332DCC46-91A7-400B-8D06-C53AB8D4657C}" presName="imagNode" presStyleLbl="fgImgPlace1" presStyleIdx="1" presStyleCnt="5" custScaleX="111057" custScaleY="8988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9BA499F-2E8C-4C1A-A272-8A420AEF970C}" type="pres">
      <dgm:prSet presAssocID="{8A6A3613-750B-49F3-9AB5-FF073D38BB32}" presName="sibTrans" presStyleLbl="sibTrans2D1" presStyleIdx="0" presStyleCnt="0"/>
      <dgm:spPr/>
    </dgm:pt>
    <dgm:pt modelId="{E47EE93C-F5D0-47E9-BDB0-443C91374C2D}" type="pres">
      <dgm:prSet presAssocID="{010058D6-08F0-4D10-88F5-45ACBBBF296C}" presName="compNode" presStyleCnt="0"/>
      <dgm:spPr/>
    </dgm:pt>
    <dgm:pt modelId="{85B782DB-852E-4E5B-B6A7-5966A47E9B3B}" type="pres">
      <dgm:prSet presAssocID="{010058D6-08F0-4D10-88F5-45ACBBBF296C}" presName="bkgdShape" presStyleLbl="node1" presStyleIdx="2" presStyleCnt="5"/>
      <dgm:spPr/>
      <dgm:t>
        <a:bodyPr/>
        <a:lstStyle/>
        <a:p>
          <a:endParaRPr lang="en-US"/>
        </a:p>
      </dgm:t>
    </dgm:pt>
    <dgm:pt modelId="{4A68E259-50EE-421A-ACBD-1F173DD85245}" type="pres">
      <dgm:prSet presAssocID="{010058D6-08F0-4D10-88F5-45ACBBBF296C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003C96-FF0C-46B6-B093-C29BDA2A3225}" type="pres">
      <dgm:prSet presAssocID="{010058D6-08F0-4D10-88F5-45ACBBBF296C}" presName="invisiNode" presStyleLbl="node1" presStyleIdx="2" presStyleCnt="5"/>
      <dgm:spPr/>
    </dgm:pt>
    <dgm:pt modelId="{CC543BA8-E421-4F0E-BC5B-CCAE27350D5D}" type="pres">
      <dgm:prSet presAssocID="{010058D6-08F0-4D10-88F5-45ACBBBF296C}" presName="imagNode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B0B25F9-588D-401A-A9B9-E2B5AC9A6D59}" type="pres">
      <dgm:prSet presAssocID="{B1EBBCE3-C113-40AA-9ECE-3E0484D3CD20}" presName="sibTrans" presStyleLbl="sibTrans2D1" presStyleIdx="0" presStyleCnt="0"/>
      <dgm:spPr/>
    </dgm:pt>
    <dgm:pt modelId="{AC7020A2-92B5-40B0-AB24-D1BFF106D6A7}" type="pres">
      <dgm:prSet presAssocID="{8476A59A-D14E-4902-B3E8-C1B2892427CE}" presName="compNode" presStyleCnt="0"/>
      <dgm:spPr/>
    </dgm:pt>
    <dgm:pt modelId="{2233B455-5585-4152-AD6B-406F39A2824D}" type="pres">
      <dgm:prSet presAssocID="{8476A59A-D14E-4902-B3E8-C1B2892427CE}" presName="bkgdShape" presStyleLbl="node1" presStyleIdx="3" presStyleCnt="5"/>
      <dgm:spPr/>
      <dgm:t>
        <a:bodyPr/>
        <a:lstStyle/>
        <a:p>
          <a:endParaRPr lang="en-US"/>
        </a:p>
      </dgm:t>
    </dgm:pt>
    <dgm:pt modelId="{BE85AD66-BA7F-469B-8A82-203263613C9D}" type="pres">
      <dgm:prSet presAssocID="{8476A59A-D14E-4902-B3E8-C1B2892427CE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28F994-5F7F-46D5-8BE8-976187BF8A3B}" type="pres">
      <dgm:prSet presAssocID="{8476A59A-D14E-4902-B3E8-C1B2892427CE}" presName="invisiNode" presStyleLbl="node1" presStyleIdx="3" presStyleCnt="5"/>
      <dgm:spPr/>
    </dgm:pt>
    <dgm:pt modelId="{C947855E-5990-4D07-AB23-A75F1F7244B4}" type="pres">
      <dgm:prSet presAssocID="{8476A59A-D14E-4902-B3E8-C1B2892427CE}" presName="imagNode" presStyleLbl="fgImgPlace1" presStyleIdx="3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EF1BDCF-B29B-420C-B311-788F4D951B36}" type="pres">
      <dgm:prSet presAssocID="{62E6DB5E-BEA6-461D-BC72-842FF538FA90}" presName="sibTrans" presStyleLbl="sibTrans2D1" presStyleIdx="0" presStyleCnt="0"/>
      <dgm:spPr/>
    </dgm:pt>
    <dgm:pt modelId="{434DB9F3-11D3-460A-A68C-90D6E072FBBD}" type="pres">
      <dgm:prSet presAssocID="{31157C82-D592-451B-8818-EB660458CD23}" presName="compNode" presStyleCnt="0"/>
      <dgm:spPr/>
    </dgm:pt>
    <dgm:pt modelId="{83B7BA07-AD77-422A-AEAE-05DB1738C1B0}" type="pres">
      <dgm:prSet presAssocID="{31157C82-D592-451B-8818-EB660458CD23}" presName="bkgdShape" presStyleLbl="node1" presStyleIdx="4" presStyleCnt="5"/>
      <dgm:spPr/>
      <dgm:t>
        <a:bodyPr/>
        <a:lstStyle/>
        <a:p>
          <a:endParaRPr lang="en-US"/>
        </a:p>
      </dgm:t>
    </dgm:pt>
    <dgm:pt modelId="{98588BF3-FE8E-4B8C-8F7A-BA3B50AF73F3}" type="pres">
      <dgm:prSet presAssocID="{31157C82-D592-451B-8818-EB660458CD23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F76AA6-3B4C-4147-BEE0-47EE1E022402}" type="pres">
      <dgm:prSet presAssocID="{31157C82-D592-451B-8818-EB660458CD23}" presName="invisiNode" presStyleLbl="node1" presStyleIdx="4" presStyleCnt="5"/>
      <dgm:spPr/>
    </dgm:pt>
    <dgm:pt modelId="{EE533201-E61C-49DA-A44D-B9E61EFA1E6A}" type="pres">
      <dgm:prSet presAssocID="{31157C82-D592-451B-8818-EB660458CD23}" presName="imagNode" presStyleLbl="fgImgPlace1" presStyleIdx="4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DC35308D-B3D7-45D0-824C-8F5B50581C29}" type="presOf" srcId="{8A6A3613-750B-49F3-9AB5-FF073D38BB32}" destId="{39BA499F-2E8C-4C1A-A272-8A420AEF970C}" srcOrd="0" destOrd="0" presId="urn:microsoft.com/office/officeart/2005/8/layout/hList7"/>
    <dgm:cxn modelId="{B9AE3567-EA2B-4C99-B5DF-D546CBBDEB34}" type="presOf" srcId="{8476A59A-D14E-4902-B3E8-C1B2892427CE}" destId="{2233B455-5585-4152-AD6B-406F39A2824D}" srcOrd="0" destOrd="0" presId="urn:microsoft.com/office/officeart/2005/8/layout/hList7"/>
    <dgm:cxn modelId="{894E9B8C-DD6E-4D0E-8D8F-823F2BF914B6}" srcId="{62796031-37AF-4AF4-9646-D30D14D676AF}" destId="{010058D6-08F0-4D10-88F5-45ACBBBF296C}" srcOrd="2" destOrd="0" parTransId="{44B1720E-0256-4488-8B35-349047F25115}" sibTransId="{B1EBBCE3-C113-40AA-9ECE-3E0484D3CD20}"/>
    <dgm:cxn modelId="{9F429A97-8A34-4685-AF84-84C3C206C384}" type="presOf" srcId="{8476A59A-D14E-4902-B3E8-C1B2892427CE}" destId="{BE85AD66-BA7F-469B-8A82-203263613C9D}" srcOrd="1" destOrd="0" presId="urn:microsoft.com/office/officeart/2005/8/layout/hList7"/>
    <dgm:cxn modelId="{1D9BAF85-13CC-489D-81CD-F267FEAAE686}" type="presOf" srcId="{104E080A-C9E7-4B02-820B-4AF9C184E3EA}" destId="{18DC407D-FA77-4BE5-9FE3-64B6EC987CCF}" srcOrd="0" destOrd="0" presId="urn:microsoft.com/office/officeart/2005/8/layout/hList7"/>
    <dgm:cxn modelId="{E622940C-F5E1-4204-8DF3-00FFB3BAFC71}" type="presOf" srcId="{104E080A-C9E7-4B02-820B-4AF9C184E3EA}" destId="{5768CDAA-7DE1-4A50-8A03-622E84332F08}" srcOrd="1" destOrd="0" presId="urn:microsoft.com/office/officeart/2005/8/layout/hList7"/>
    <dgm:cxn modelId="{6B7210A6-F826-4825-9B17-5550E5982B7B}" type="presOf" srcId="{332DCC46-91A7-400B-8D06-C53AB8D4657C}" destId="{497F74B5-403C-4A22-AB5C-FCF2C56A1F8B}" srcOrd="0" destOrd="0" presId="urn:microsoft.com/office/officeart/2005/8/layout/hList7"/>
    <dgm:cxn modelId="{64067B3B-15B4-4A7E-A808-9B1823637E53}" srcId="{62796031-37AF-4AF4-9646-D30D14D676AF}" destId="{104E080A-C9E7-4B02-820B-4AF9C184E3EA}" srcOrd="0" destOrd="0" parTransId="{D1C804DB-B6B8-4388-AD2D-A54E372429B2}" sibTransId="{C1D8BE12-F64E-40E2-934E-7E57FEDC396B}"/>
    <dgm:cxn modelId="{FF247E0C-4393-42C2-83FD-589489CC2610}" type="presOf" srcId="{C1D8BE12-F64E-40E2-934E-7E57FEDC396B}" destId="{369A3015-7F98-4F34-AAA2-CC874C29BC9E}" srcOrd="0" destOrd="0" presId="urn:microsoft.com/office/officeart/2005/8/layout/hList7"/>
    <dgm:cxn modelId="{AAFD8F53-9801-4E31-BB52-A63553E8AD3B}" srcId="{62796031-37AF-4AF4-9646-D30D14D676AF}" destId="{8476A59A-D14E-4902-B3E8-C1B2892427CE}" srcOrd="3" destOrd="0" parTransId="{1F810416-A50F-4E56-993A-A93CD6749A44}" sibTransId="{62E6DB5E-BEA6-461D-BC72-842FF538FA90}"/>
    <dgm:cxn modelId="{8716000C-F9D7-4C51-89C7-34893803C91E}" type="presOf" srcId="{B1EBBCE3-C113-40AA-9ECE-3E0484D3CD20}" destId="{2B0B25F9-588D-401A-A9B9-E2B5AC9A6D59}" srcOrd="0" destOrd="0" presId="urn:microsoft.com/office/officeart/2005/8/layout/hList7"/>
    <dgm:cxn modelId="{9A4E4FF8-DB4B-4956-8484-90803C0C95DE}" type="presOf" srcId="{010058D6-08F0-4D10-88F5-45ACBBBF296C}" destId="{4A68E259-50EE-421A-ACBD-1F173DD85245}" srcOrd="1" destOrd="0" presId="urn:microsoft.com/office/officeart/2005/8/layout/hList7"/>
    <dgm:cxn modelId="{20BE6435-464F-4033-B043-AFAE2C9F47A8}" srcId="{62796031-37AF-4AF4-9646-D30D14D676AF}" destId="{31157C82-D592-451B-8818-EB660458CD23}" srcOrd="4" destOrd="0" parTransId="{4EA1823E-47F3-4CBF-8C96-4C53A2CDAD40}" sibTransId="{7AE71204-86E7-405F-8DDB-AC9E5D887148}"/>
    <dgm:cxn modelId="{D03AA31D-AD94-44C3-87ED-808289444A8A}" type="presOf" srcId="{62E6DB5E-BEA6-461D-BC72-842FF538FA90}" destId="{3EF1BDCF-B29B-420C-B311-788F4D951B36}" srcOrd="0" destOrd="0" presId="urn:microsoft.com/office/officeart/2005/8/layout/hList7"/>
    <dgm:cxn modelId="{A2D13BBB-F248-485F-A089-8FEFAAEDF9E2}" srcId="{62796031-37AF-4AF4-9646-D30D14D676AF}" destId="{332DCC46-91A7-400B-8D06-C53AB8D4657C}" srcOrd="1" destOrd="0" parTransId="{AB594D65-46E7-40FF-9436-122DFCAA2487}" sibTransId="{8A6A3613-750B-49F3-9AB5-FF073D38BB32}"/>
    <dgm:cxn modelId="{1610CC1D-283A-4D2B-B61E-3C8D5EE413D9}" type="presOf" srcId="{010058D6-08F0-4D10-88F5-45ACBBBF296C}" destId="{85B782DB-852E-4E5B-B6A7-5966A47E9B3B}" srcOrd="0" destOrd="0" presId="urn:microsoft.com/office/officeart/2005/8/layout/hList7"/>
    <dgm:cxn modelId="{0B987CDF-1B0D-4BA5-B66F-2114800FC8F9}" type="presOf" srcId="{332DCC46-91A7-400B-8D06-C53AB8D4657C}" destId="{0C0089F3-3ABC-4D47-B382-9FBDE2CB10FE}" srcOrd="1" destOrd="0" presId="urn:microsoft.com/office/officeart/2005/8/layout/hList7"/>
    <dgm:cxn modelId="{F64203DE-C2D4-4BFF-AB45-5A66FD474B98}" type="presOf" srcId="{31157C82-D592-451B-8818-EB660458CD23}" destId="{98588BF3-FE8E-4B8C-8F7A-BA3B50AF73F3}" srcOrd="1" destOrd="0" presId="urn:microsoft.com/office/officeart/2005/8/layout/hList7"/>
    <dgm:cxn modelId="{1B35F9BD-5F01-40DF-A642-1E23BF585AC6}" type="presOf" srcId="{62796031-37AF-4AF4-9646-D30D14D676AF}" destId="{BF874E36-9F2A-4B6A-87E5-BE5D3C37D993}" srcOrd="0" destOrd="0" presId="urn:microsoft.com/office/officeart/2005/8/layout/hList7"/>
    <dgm:cxn modelId="{CA9E6C7F-6EED-4355-A3D4-F353F5057C14}" type="presOf" srcId="{31157C82-D592-451B-8818-EB660458CD23}" destId="{83B7BA07-AD77-422A-AEAE-05DB1738C1B0}" srcOrd="0" destOrd="0" presId="urn:microsoft.com/office/officeart/2005/8/layout/hList7"/>
    <dgm:cxn modelId="{2146A90C-B75F-4302-89B4-F8E0A91FB305}" type="presParOf" srcId="{BF874E36-9F2A-4B6A-87E5-BE5D3C37D993}" destId="{48C3F187-3B12-42BF-9043-560D573E9A13}" srcOrd="0" destOrd="0" presId="urn:microsoft.com/office/officeart/2005/8/layout/hList7"/>
    <dgm:cxn modelId="{071FF872-17EB-4330-912F-15C078EF922A}" type="presParOf" srcId="{BF874E36-9F2A-4B6A-87E5-BE5D3C37D993}" destId="{71B90B96-F1D3-4BD7-873A-37458654D614}" srcOrd="1" destOrd="0" presId="urn:microsoft.com/office/officeart/2005/8/layout/hList7"/>
    <dgm:cxn modelId="{8326C001-E94B-4DEE-A981-00A403FB0F51}" type="presParOf" srcId="{71B90B96-F1D3-4BD7-873A-37458654D614}" destId="{6F675F2C-3619-4A6B-8BBA-C7D36A7C7807}" srcOrd="0" destOrd="0" presId="urn:microsoft.com/office/officeart/2005/8/layout/hList7"/>
    <dgm:cxn modelId="{EDF45149-1BD4-446B-A07B-AF6A0ECF6840}" type="presParOf" srcId="{6F675F2C-3619-4A6B-8BBA-C7D36A7C7807}" destId="{18DC407D-FA77-4BE5-9FE3-64B6EC987CCF}" srcOrd="0" destOrd="0" presId="urn:microsoft.com/office/officeart/2005/8/layout/hList7"/>
    <dgm:cxn modelId="{5B92F960-133E-4A99-8A7E-788518501154}" type="presParOf" srcId="{6F675F2C-3619-4A6B-8BBA-C7D36A7C7807}" destId="{5768CDAA-7DE1-4A50-8A03-622E84332F08}" srcOrd="1" destOrd="0" presId="urn:microsoft.com/office/officeart/2005/8/layout/hList7"/>
    <dgm:cxn modelId="{17BCA3F8-1ECA-429B-87DA-7F4FF4A464A5}" type="presParOf" srcId="{6F675F2C-3619-4A6B-8BBA-C7D36A7C7807}" destId="{BBD0019C-F5BA-4A02-A6F3-6676CEA90D18}" srcOrd="2" destOrd="0" presId="urn:microsoft.com/office/officeart/2005/8/layout/hList7"/>
    <dgm:cxn modelId="{CE10C458-AB16-4B2D-87CD-E74C18EE6C60}" type="presParOf" srcId="{6F675F2C-3619-4A6B-8BBA-C7D36A7C7807}" destId="{8A9D39CF-8875-45B0-B28D-5E14C04AABD8}" srcOrd="3" destOrd="0" presId="urn:microsoft.com/office/officeart/2005/8/layout/hList7"/>
    <dgm:cxn modelId="{2521011F-BD43-43A2-9EB5-86620CCE4A75}" type="presParOf" srcId="{71B90B96-F1D3-4BD7-873A-37458654D614}" destId="{369A3015-7F98-4F34-AAA2-CC874C29BC9E}" srcOrd="1" destOrd="0" presId="urn:microsoft.com/office/officeart/2005/8/layout/hList7"/>
    <dgm:cxn modelId="{E1785320-BA6B-4DCA-9039-6D5C26165E24}" type="presParOf" srcId="{71B90B96-F1D3-4BD7-873A-37458654D614}" destId="{4405E27E-35AC-40D2-A947-1031BE74140A}" srcOrd="2" destOrd="0" presId="urn:microsoft.com/office/officeart/2005/8/layout/hList7"/>
    <dgm:cxn modelId="{1F4FA106-8593-408F-92D0-D3BF8DE19072}" type="presParOf" srcId="{4405E27E-35AC-40D2-A947-1031BE74140A}" destId="{497F74B5-403C-4A22-AB5C-FCF2C56A1F8B}" srcOrd="0" destOrd="0" presId="urn:microsoft.com/office/officeart/2005/8/layout/hList7"/>
    <dgm:cxn modelId="{707D8ECC-879D-4ADA-9AC0-352069D8D383}" type="presParOf" srcId="{4405E27E-35AC-40D2-A947-1031BE74140A}" destId="{0C0089F3-3ABC-4D47-B382-9FBDE2CB10FE}" srcOrd="1" destOrd="0" presId="urn:microsoft.com/office/officeart/2005/8/layout/hList7"/>
    <dgm:cxn modelId="{B347C415-36E9-4D7B-8208-5FB399F5224B}" type="presParOf" srcId="{4405E27E-35AC-40D2-A947-1031BE74140A}" destId="{68456923-E5B9-42EA-87F7-CAB5B4096470}" srcOrd="2" destOrd="0" presId="urn:microsoft.com/office/officeart/2005/8/layout/hList7"/>
    <dgm:cxn modelId="{AC6F6487-6AB8-42CE-8B30-06FAC2D8D564}" type="presParOf" srcId="{4405E27E-35AC-40D2-A947-1031BE74140A}" destId="{10B976DC-6D73-467D-AAE4-573B4FFC8F15}" srcOrd="3" destOrd="0" presId="urn:microsoft.com/office/officeart/2005/8/layout/hList7"/>
    <dgm:cxn modelId="{5958B469-1D7B-48FA-85AD-878F921990D1}" type="presParOf" srcId="{71B90B96-F1D3-4BD7-873A-37458654D614}" destId="{39BA499F-2E8C-4C1A-A272-8A420AEF970C}" srcOrd="3" destOrd="0" presId="urn:microsoft.com/office/officeart/2005/8/layout/hList7"/>
    <dgm:cxn modelId="{EEAC7DB6-3135-4872-B295-4E6846702161}" type="presParOf" srcId="{71B90B96-F1D3-4BD7-873A-37458654D614}" destId="{E47EE93C-F5D0-47E9-BDB0-443C91374C2D}" srcOrd="4" destOrd="0" presId="urn:microsoft.com/office/officeart/2005/8/layout/hList7"/>
    <dgm:cxn modelId="{3F63372D-5BC2-4AF0-B987-FF1E2F05C407}" type="presParOf" srcId="{E47EE93C-F5D0-47E9-BDB0-443C91374C2D}" destId="{85B782DB-852E-4E5B-B6A7-5966A47E9B3B}" srcOrd="0" destOrd="0" presId="urn:microsoft.com/office/officeart/2005/8/layout/hList7"/>
    <dgm:cxn modelId="{36E7E79E-E707-4FB7-9FD3-A0D431082076}" type="presParOf" srcId="{E47EE93C-F5D0-47E9-BDB0-443C91374C2D}" destId="{4A68E259-50EE-421A-ACBD-1F173DD85245}" srcOrd="1" destOrd="0" presId="urn:microsoft.com/office/officeart/2005/8/layout/hList7"/>
    <dgm:cxn modelId="{0B0A4E7C-6198-41AB-809C-3C0069A6837C}" type="presParOf" srcId="{E47EE93C-F5D0-47E9-BDB0-443C91374C2D}" destId="{57003C96-FF0C-46B6-B093-C29BDA2A3225}" srcOrd="2" destOrd="0" presId="urn:microsoft.com/office/officeart/2005/8/layout/hList7"/>
    <dgm:cxn modelId="{FE8747BB-3A0C-4C65-94B1-133641500BF1}" type="presParOf" srcId="{E47EE93C-F5D0-47E9-BDB0-443C91374C2D}" destId="{CC543BA8-E421-4F0E-BC5B-CCAE27350D5D}" srcOrd="3" destOrd="0" presId="urn:microsoft.com/office/officeart/2005/8/layout/hList7"/>
    <dgm:cxn modelId="{A3195D4F-6C53-49FB-B8A3-1C98A50EC2E0}" type="presParOf" srcId="{71B90B96-F1D3-4BD7-873A-37458654D614}" destId="{2B0B25F9-588D-401A-A9B9-E2B5AC9A6D59}" srcOrd="5" destOrd="0" presId="urn:microsoft.com/office/officeart/2005/8/layout/hList7"/>
    <dgm:cxn modelId="{D80D3FBE-47C2-4EC8-8F39-F03721219725}" type="presParOf" srcId="{71B90B96-F1D3-4BD7-873A-37458654D614}" destId="{AC7020A2-92B5-40B0-AB24-D1BFF106D6A7}" srcOrd="6" destOrd="0" presId="urn:microsoft.com/office/officeart/2005/8/layout/hList7"/>
    <dgm:cxn modelId="{C00121FE-4B5F-4651-8D8A-B5A375389C76}" type="presParOf" srcId="{AC7020A2-92B5-40B0-AB24-D1BFF106D6A7}" destId="{2233B455-5585-4152-AD6B-406F39A2824D}" srcOrd="0" destOrd="0" presId="urn:microsoft.com/office/officeart/2005/8/layout/hList7"/>
    <dgm:cxn modelId="{44016097-CE82-44C5-826F-4D7D1604C15A}" type="presParOf" srcId="{AC7020A2-92B5-40B0-AB24-D1BFF106D6A7}" destId="{BE85AD66-BA7F-469B-8A82-203263613C9D}" srcOrd="1" destOrd="0" presId="urn:microsoft.com/office/officeart/2005/8/layout/hList7"/>
    <dgm:cxn modelId="{77FB241F-3A67-4EB1-A887-65C79761FC53}" type="presParOf" srcId="{AC7020A2-92B5-40B0-AB24-D1BFF106D6A7}" destId="{7E28F994-5F7F-46D5-8BE8-976187BF8A3B}" srcOrd="2" destOrd="0" presId="urn:microsoft.com/office/officeart/2005/8/layout/hList7"/>
    <dgm:cxn modelId="{301D2541-8C5E-489C-B175-70A19F05E898}" type="presParOf" srcId="{AC7020A2-92B5-40B0-AB24-D1BFF106D6A7}" destId="{C947855E-5990-4D07-AB23-A75F1F7244B4}" srcOrd="3" destOrd="0" presId="urn:microsoft.com/office/officeart/2005/8/layout/hList7"/>
    <dgm:cxn modelId="{39A7DB03-9C65-432B-8078-E81720E3A694}" type="presParOf" srcId="{71B90B96-F1D3-4BD7-873A-37458654D614}" destId="{3EF1BDCF-B29B-420C-B311-788F4D951B36}" srcOrd="7" destOrd="0" presId="urn:microsoft.com/office/officeart/2005/8/layout/hList7"/>
    <dgm:cxn modelId="{A7223385-6AEE-4522-982F-8FB79E7B82C0}" type="presParOf" srcId="{71B90B96-F1D3-4BD7-873A-37458654D614}" destId="{434DB9F3-11D3-460A-A68C-90D6E072FBBD}" srcOrd="8" destOrd="0" presId="urn:microsoft.com/office/officeart/2005/8/layout/hList7"/>
    <dgm:cxn modelId="{AA77BC77-10F6-4F79-A752-A11B00920088}" type="presParOf" srcId="{434DB9F3-11D3-460A-A68C-90D6E072FBBD}" destId="{83B7BA07-AD77-422A-AEAE-05DB1738C1B0}" srcOrd="0" destOrd="0" presId="urn:microsoft.com/office/officeart/2005/8/layout/hList7"/>
    <dgm:cxn modelId="{020581F6-C3EA-414A-9F37-C94527CECB1F}" type="presParOf" srcId="{434DB9F3-11D3-460A-A68C-90D6E072FBBD}" destId="{98588BF3-FE8E-4B8C-8F7A-BA3B50AF73F3}" srcOrd="1" destOrd="0" presId="urn:microsoft.com/office/officeart/2005/8/layout/hList7"/>
    <dgm:cxn modelId="{2CF3B2ED-4C71-4AE0-8FCD-9D76F25D86DC}" type="presParOf" srcId="{434DB9F3-11D3-460A-A68C-90D6E072FBBD}" destId="{01F76AA6-3B4C-4147-BEE0-47EE1E022402}" srcOrd="2" destOrd="0" presId="urn:microsoft.com/office/officeart/2005/8/layout/hList7"/>
    <dgm:cxn modelId="{78A6D277-84E5-42A5-8D3E-4883E347C84B}" type="presParOf" srcId="{434DB9F3-11D3-460A-A68C-90D6E072FBBD}" destId="{EE533201-E61C-49DA-A44D-B9E61EFA1E6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2796031-37AF-4AF4-9646-D30D14D676AF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104E080A-C9E7-4B02-820B-4AF9C184E3EA}">
      <dgm:prSet phldrT="[Text]"/>
      <dgm:spPr/>
      <dgm:t>
        <a:bodyPr/>
        <a:lstStyle/>
        <a:p>
          <a:r>
            <a:rPr lang="en-US" dirty="0" smtClean="0"/>
            <a:t>Rome</a:t>
          </a:r>
          <a:endParaRPr lang="en-US" dirty="0"/>
        </a:p>
      </dgm:t>
    </dgm:pt>
    <dgm:pt modelId="{D1C804DB-B6B8-4388-AD2D-A54E372429B2}" type="parTrans" cxnId="{64067B3B-15B4-4A7E-A808-9B1823637E53}">
      <dgm:prSet/>
      <dgm:spPr/>
      <dgm:t>
        <a:bodyPr/>
        <a:lstStyle/>
        <a:p>
          <a:endParaRPr lang="en-US"/>
        </a:p>
      </dgm:t>
    </dgm:pt>
    <dgm:pt modelId="{C1D8BE12-F64E-40E2-934E-7E57FEDC396B}" type="sibTrans" cxnId="{64067B3B-15B4-4A7E-A808-9B1823637E53}">
      <dgm:prSet/>
      <dgm:spPr/>
      <dgm:t>
        <a:bodyPr/>
        <a:lstStyle/>
        <a:p>
          <a:endParaRPr lang="en-US"/>
        </a:p>
      </dgm:t>
    </dgm:pt>
    <dgm:pt modelId="{8476A59A-D14E-4902-B3E8-C1B2892427CE}">
      <dgm:prSet phldrT="[Text]"/>
      <dgm:spPr/>
      <dgm:t>
        <a:bodyPr/>
        <a:lstStyle/>
        <a:p>
          <a:r>
            <a:rPr lang="en-US" strike="sngStrike" baseline="0" dirty="0" smtClean="0"/>
            <a:t>Alexandria</a:t>
          </a:r>
        </a:p>
        <a:p>
          <a:r>
            <a:rPr lang="en-US" dirty="0" smtClean="0"/>
            <a:t>Conquered by Muslims</a:t>
          </a:r>
          <a:endParaRPr lang="en-US" dirty="0"/>
        </a:p>
      </dgm:t>
    </dgm:pt>
    <dgm:pt modelId="{1F810416-A50F-4E56-993A-A93CD6749A44}" type="parTrans" cxnId="{AAFD8F53-9801-4E31-BB52-A63553E8AD3B}">
      <dgm:prSet/>
      <dgm:spPr/>
      <dgm:t>
        <a:bodyPr/>
        <a:lstStyle/>
        <a:p>
          <a:endParaRPr lang="en-US"/>
        </a:p>
      </dgm:t>
    </dgm:pt>
    <dgm:pt modelId="{62E6DB5E-BEA6-461D-BC72-842FF538FA90}" type="sibTrans" cxnId="{AAFD8F53-9801-4E31-BB52-A63553E8AD3B}">
      <dgm:prSet/>
      <dgm:spPr/>
      <dgm:t>
        <a:bodyPr/>
        <a:lstStyle/>
        <a:p>
          <a:endParaRPr lang="en-US"/>
        </a:p>
      </dgm:t>
    </dgm:pt>
    <dgm:pt modelId="{31157C82-D592-451B-8818-EB660458CD23}">
      <dgm:prSet phldrT="[Text]"/>
      <dgm:spPr/>
      <dgm:t>
        <a:bodyPr/>
        <a:lstStyle/>
        <a:p>
          <a:r>
            <a:rPr lang="en-US" strike="sngStrike" baseline="0" dirty="0" smtClean="0"/>
            <a:t>Jerusalem</a:t>
          </a:r>
        </a:p>
        <a:p>
          <a:r>
            <a:rPr lang="en-US" dirty="0" smtClean="0"/>
            <a:t>Conquered by Muslims</a:t>
          </a:r>
          <a:endParaRPr lang="en-US" dirty="0"/>
        </a:p>
      </dgm:t>
    </dgm:pt>
    <dgm:pt modelId="{4EA1823E-47F3-4CBF-8C96-4C53A2CDAD40}" type="parTrans" cxnId="{20BE6435-464F-4033-B043-AFAE2C9F47A8}">
      <dgm:prSet/>
      <dgm:spPr/>
      <dgm:t>
        <a:bodyPr/>
        <a:lstStyle/>
        <a:p>
          <a:endParaRPr lang="en-US"/>
        </a:p>
      </dgm:t>
    </dgm:pt>
    <dgm:pt modelId="{7AE71204-86E7-405F-8DDB-AC9E5D887148}" type="sibTrans" cxnId="{20BE6435-464F-4033-B043-AFAE2C9F47A8}">
      <dgm:prSet/>
      <dgm:spPr/>
      <dgm:t>
        <a:bodyPr/>
        <a:lstStyle/>
        <a:p>
          <a:endParaRPr lang="en-US"/>
        </a:p>
      </dgm:t>
    </dgm:pt>
    <dgm:pt modelId="{332DCC46-91A7-400B-8D06-C53AB8D4657C}">
      <dgm:prSet phldrT="[Text]"/>
      <dgm:spPr/>
      <dgm:t>
        <a:bodyPr/>
        <a:lstStyle/>
        <a:p>
          <a:r>
            <a:rPr lang="en-US" dirty="0" smtClean="0"/>
            <a:t>Constantinople</a:t>
          </a:r>
          <a:endParaRPr lang="en-US" dirty="0"/>
        </a:p>
      </dgm:t>
    </dgm:pt>
    <dgm:pt modelId="{AB594D65-46E7-40FF-9436-122DFCAA2487}" type="parTrans" cxnId="{A2D13BBB-F248-485F-A089-8FEFAAEDF9E2}">
      <dgm:prSet/>
      <dgm:spPr/>
      <dgm:t>
        <a:bodyPr/>
        <a:lstStyle/>
        <a:p>
          <a:endParaRPr lang="en-US"/>
        </a:p>
      </dgm:t>
    </dgm:pt>
    <dgm:pt modelId="{8A6A3613-750B-49F3-9AB5-FF073D38BB32}" type="sibTrans" cxnId="{A2D13BBB-F248-485F-A089-8FEFAAEDF9E2}">
      <dgm:prSet/>
      <dgm:spPr/>
      <dgm:t>
        <a:bodyPr/>
        <a:lstStyle/>
        <a:p>
          <a:endParaRPr lang="en-US"/>
        </a:p>
      </dgm:t>
    </dgm:pt>
    <dgm:pt modelId="{010058D6-08F0-4D10-88F5-45ACBBBF296C}">
      <dgm:prSet phldrT="[Text]"/>
      <dgm:spPr/>
      <dgm:t>
        <a:bodyPr/>
        <a:lstStyle/>
        <a:p>
          <a:r>
            <a:rPr lang="en-US" strike="sngStrike" baseline="0" dirty="0" smtClean="0"/>
            <a:t>Antioch</a:t>
          </a:r>
        </a:p>
        <a:p>
          <a:r>
            <a:rPr lang="en-US" dirty="0" smtClean="0"/>
            <a:t>Conquered by Muslims</a:t>
          </a:r>
          <a:endParaRPr lang="en-US" dirty="0"/>
        </a:p>
      </dgm:t>
    </dgm:pt>
    <dgm:pt modelId="{44B1720E-0256-4488-8B35-349047F25115}" type="parTrans" cxnId="{894E9B8C-DD6E-4D0E-8D8F-823F2BF914B6}">
      <dgm:prSet/>
      <dgm:spPr/>
      <dgm:t>
        <a:bodyPr/>
        <a:lstStyle/>
        <a:p>
          <a:endParaRPr lang="en-US"/>
        </a:p>
      </dgm:t>
    </dgm:pt>
    <dgm:pt modelId="{B1EBBCE3-C113-40AA-9ECE-3E0484D3CD20}" type="sibTrans" cxnId="{894E9B8C-DD6E-4D0E-8D8F-823F2BF914B6}">
      <dgm:prSet/>
      <dgm:spPr/>
      <dgm:t>
        <a:bodyPr/>
        <a:lstStyle/>
        <a:p>
          <a:endParaRPr lang="en-US"/>
        </a:p>
      </dgm:t>
    </dgm:pt>
    <dgm:pt modelId="{BF874E36-9F2A-4B6A-87E5-BE5D3C37D993}" type="pres">
      <dgm:prSet presAssocID="{62796031-37AF-4AF4-9646-D30D14D676AF}" presName="Name0" presStyleCnt="0">
        <dgm:presLayoutVars>
          <dgm:dir/>
          <dgm:resizeHandles val="exact"/>
        </dgm:presLayoutVars>
      </dgm:prSet>
      <dgm:spPr/>
    </dgm:pt>
    <dgm:pt modelId="{48C3F187-3B12-42BF-9043-560D573E9A13}" type="pres">
      <dgm:prSet presAssocID="{62796031-37AF-4AF4-9646-D30D14D676AF}" presName="fgShape" presStyleLbl="fgShp" presStyleIdx="0" presStyleCnt="1"/>
      <dgm:spPr/>
    </dgm:pt>
    <dgm:pt modelId="{71B90B96-F1D3-4BD7-873A-37458654D614}" type="pres">
      <dgm:prSet presAssocID="{62796031-37AF-4AF4-9646-D30D14D676AF}" presName="linComp" presStyleCnt="0"/>
      <dgm:spPr/>
    </dgm:pt>
    <dgm:pt modelId="{6F675F2C-3619-4A6B-8BBA-C7D36A7C7807}" type="pres">
      <dgm:prSet presAssocID="{104E080A-C9E7-4B02-820B-4AF9C184E3EA}" presName="compNode" presStyleCnt="0"/>
      <dgm:spPr/>
    </dgm:pt>
    <dgm:pt modelId="{18DC407D-FA77-4BE5-9FE3-64B6EC987CCF}" type="pres">
      <dgm:prSet presAssocID="{104E080A-C9E7-4B02-820B-4AF9C184E3EA}" presName="bkgdShape" presStyleLbl="node1" presStyleIdx="0" presStyleCnt="5"/>
      <dgm:spPr/>
    </dgm:pt>
    <dgm:pt modelId="{5768CDAA-7DE1-4A50-8A03-622E84332F08}" type="pres">
      <dgm:prSet presAssocID="{104E080A-C9E7-4B02-820B-4AF9C184E3EA}" presName="nodeTx" presStyleLbl="node1" presStyleIdx="0" presStyleCnt="5">
        <dgm:presLayoutVars>
          <dgm:bulletEnabled val="1"/>
        </dgm:presLayoutVars>
      </dgm:prSet>
      <dgm:spPr/>
    </dgm:pt>
    <dgm:pt modelId="{BBD0019C-F5BA-4A02-A6F3-6676CEA90D18}" type="pres">
      <dgm:prSet presAssocID="{104E080A-C9E7-4B02-820B-4AF9C184E3EA}" presName="invisiNode" presStyleLbl="node1" presStyleIdx="0" presStyleCnt="5"/>
      <dgm:spPr/>
    </dgm:pt>
    <dgm:pt modelId="{8A9D39CF-8875-45B0-B28D-5E14C04AABD8}" type="pres">
      <dgm:prSet presAssocID="{104E080A-C9E7-4B02-820B-4AF9C184E3EA}" presName="imagNode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69A3015-7F98-4F34-AAA2-CC874C29BC9E}" type="pres">
      <dgm:prSet presAssocID="{C1D8BE12-F64E-40E2-934E-7E57FEDC396B}" presName="sibTrans" presStyleLbl="sibTrans2D1" presStyleIdx="0" presStyleCnt="0"/>
      <dgm:spPr/>
    </dgm:pt>
    <dgm:pt modelId="{4405E27E-35AC-40D2-A947-1031BE74140A}" type="pres">
      <dgm:prSet presAssocID="{332DCC46-91A7-400B-8D06-C53AB8D4657C}" presName="compNode" presStyleCnt="0"/>
      <dgm:spPr/>
    </dgm:pt>
    <dgm:pt modelId="{497F74B5-403C-4A22-AB5C-FCF2C56A1F8B}" type="pres">
      <dgm:prSet presAssocID="{332DCC46-91A7-400B-8D06-C53AB8D4657C}" presName="bkgdShape" presStyleLbl="node1" presStyleIdx="1" presStyleCnt="5"/>
      <dgm:spPr/>
    </dgm:pt>
    <dgm:pt modelId="{0C0089F3-3ABC-4D47-B382-9FBDE2CB10FE}" type="pres">
      <dgm:prSet presAssocID="{332DCC46-91A7-400B-8D06-C53AB8D4657C}" presName="nodeTx" presStyleLbl="node1" presStyleIdx="1" presStyleCnt="5">
        <dgm:presLayoutVars>
          <dgm:bulletEnabled val="1"/>
        </dgm:presLayoutVars>
      </dgm:prSet>
      <dgm:spPr/>
    </dgm:pt>
    <dgm:pt modelId="{68456923-E5B9-42EA-87F7-CAB5B4096470}" type="pres">
      <dgm:prSet presAssocID="{332DCC46-91A7-400B-8D06-C53AB8D4657C}" presName="invisiNode" presStyleLbl="node1" presStyleIdx="1" presStyleCnt="5"/>
      <dgm:spPr/>
    </dgm:pt>
    <dgm:pt modelId="{10B976DC-6D73-467D-AAE4-573B4FFC8F15}" type="pres">
      <dgm:prSet presAssocID="{332DCC46-91A7-400B-8D06-C53AB8D4657C}" presName="imagNode" presStyleLbl="fgImgPlace1" presStyleIdx="1" presStyleCnt="5" custScaleX="111057" custScaleY="8988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9BA499F-2E8C-4C1A-A272-8A420AEF970C}" type="pres">
      <dgm:prSet presAssocID="{8A6A3613-750B-49F3-9AB5-FF073D38BB32}" presName="sibTrans" presStyleLbl="sibTrans2D1" presStyleIdx="0" presStyleCnt="0"/>
      <dgm:spPr/>
    </dgm:pt>
    <dgm:pt modelId="{E47EE93C-F5D0-47E9-BDB0-443C91374C2D}" type="pres">
      <dgm:prSet presAssocID="{010058D6-08F0-4D10-88F5-45ACBBBF296C}" presName="compNode" presStyleCnt="0"/>
      <dgm:spPr/>
    </dgm:pt>
    <dgm:pt modelId="{85B782DB-852E-4E5B-B6A7-5966A47E9B3B}" type="pres">
      <dgm:prSet presAssocID="{010058D6-08F0-4D10-88F5-45ACBBBF296C}" presName="bkgdShape" presStyleLbl="node1" presStyleIdx="2" presStyleCnt="5"/>
      <dgm:spPr/>
      <dgm:t>
        <a:bodyPr/>
        <a:lstStyle/>
        <a:p>
          <a:endParaRPr lang="en-US"/>
        </a:p>
      </dgm:t>
    </dgm:pt>
    <dgm:pt modelId="{4A68E259-50EE-421A-ACBD-1F173DD85245}" type="pres">
      <dgm:prSet presAssocID="{010058D6-08F0-4D10-88F5-45ACBBBF296C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003C96-FF0C-46B6-B093-C29BDA2A3225}" type="pres">
      <dgm:prSet presAssocID="{010058D6-08F0-4D10-88F5-45ACBBBF296C}" presName="invisiNode" presStyleLbl="node1" presStyleIdx="2" presStyleCnt="5"/>
      <dgm:spPr/>
    </dgm:pt>
    <dgm:pt modelId="{CC543BA8-E421-4F0E-BC5B-CCAE27350D5D}" type="pres">
      <dgm:prSet presAssocID="{010058D6-08F0-4D10-88F5-45ACBBBF296C}" presName="imagNode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B0B25F9-588D-401A-A9B9-E2B5AC9A6D59}" type="pres">
      <dgm:prSet presAssocID="{B1EBBCE3-C113-40AA-9ECE-3E0484D3CD20}" presName="sibTrans" presStyleLbl="sibTrans2D1" presStyleIdx="0" presStyleCnt="0"/>
      <dgm:spPr/>
    </dgm:pt>
    <dgm:pt modelId="{AC7020A2-92B5-40B0-AB24-D1BFF106D6A7}" type="pres">
      <dgm:prSet presAssocID="{8476A59A-D14E-4902-B3E8-C1B2892427CE}" presName="compNode" presStyleCnt="0"/>
      <dgm:spPr/>
    </dgm:pt>
    <dgm:pt modelId="{2233B455-5585-4152-AD6B-406F39A2824D}" type="pres">
      <dgm:prSet presAssocID="{8476A59A-D14E-4902-B3E8-C1B2892427CE}" presName="bkgdShape" presStyleLbl="node1" presStyleIdx="3" presStyleCnt="5"/>
      <dgm:spPr/>
      <dgm:t>
        <a:bodyPr/>
        <a:lstStyle/>
        <a:p>
          <a:endParaRPr lang="en-US"/>
        </a:p>
      </dgm:t>
    </dgm:pt>
    <dgm:pt modelId="{BE85AD66-BA7F-469B-8A82-203263613C9D}" type="pres">
      <dgm:prSet presAssocID="{8476A59A-D14E-4902-B3E8-C1B2892427CE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28F994-5F7F-46D5-8BE8-976187BF8A3B}" type="pres">
      <dgm:prSet presAssocID="{8476A59A-D14E-4902-B3E8-C1B2892427CE}" presName="invisiNode" presStyleLbl="node1" presStyleIdx="3" presStyleCnt="5"/>
      <dgm:spPr/>
    </dgm:pt>
    <dgm:pt modelId="{C947855E-5990-4D07-AB23-A75F1F7244B4}" type="pres">
      <dgm:prSet presAssocID="{8476A59A-D14E-4902-B3E8-C1B2892427CE}" presName="imagNode" presStyleLbl="fgImgPlace1" presStyleIdx="3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EF1BDCF-B29B-420C-B311-788F4D951B36}" type="pres">
      <dgm:prSet presAssocID="{62E6DB5E-BEA6-461D-BC72-842FF538FA90}" presName="sibTrans" presStyleLbl="sibTrans2D1" presStyleIdx="0" presStyleCnt="0"/>
      <dgm:spPr/>
    </dgm:pt>
    <dgm:pt modelId="{434DB9F3-11D3-460A-A68C-90D6E072FBBD}" type="pres">
      <dgm:prSet presAssocID="{31157C82-D592-451B-8818-EB660458CD23}" presName="compNode" presStyleCnt="0"/>
      <dgm:spPr/>
    </dgm:pt>
    <dgm:pt modelId="{83B7BA07-AD77-422A-AEAE-05DB1738C1B0}" type="pres">
      <dgm:prSet presAssocID="{31157C82-D592-451B-8818-EB660458CD23}" presName="bkgdShape" presStyleLbl="node1" presStyleIdx="4" presStyleCnt="5"/>
      <dgm:spPr/>
      <dgm:t>
        <a:bodyPr/>
        <a:lstStyle/>
        <a:p>
          <a:endParaRPr lang="en-US"/>
        </a:p>
      </dgm:t>
    </dgm:pt>
    <dgm:pt modelId="{98588BF3-FE8E-4B8C-8F7A-BA3B50AF73F3}" type="pres">
      <dgm:prSet presAssocID="{31157C82-D592-451B-8818-EB660458CD23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F76AA6-3B4C-4147-BEE0-47EE1E022402}" type="pres">
      <dgm:prSet presAssocID="{31157C82-D592-451B-8818-EB660458CD23}" presName="invisiNode" presStyleLbl="node1" presStyleIdx="4" presStyleCnt="5"/>
      <dgm:spPr/>
    </dgm:pt>
    <dgm:pt modelId="{EE533201-E61C-49DA-A44D-B9E61EFA1E6A}" type="pres">
      <dgm:prSet presAssocID="{31157C82-D592-451B-8818-EB660458CD23}" presName="imagNode" presStyleLbl="fgImgPlace1" presStyleIdx="4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64067B3B-15B4-4A7E-A808-9B1823637E53}" srcId="{62796031-37AF-4AF4-9646-D30D14D676AF}" destId="{104E080A-C9E7-4B02-820B-4AF9C184E3EA}" srcOrd="0" destOrd="0" parTransId="{D1C804DB-B6B8-4388-AD2D-A54E372429B2}" sibTransId="{C1D8BE12-F64E-40E2-934E-7E57FEDC396B}"/>
    <dgm:cxn modelId="{ED8FE26D-EAD9-434A-8661-7C8D4C87C658}" type="presOf" srcId="{8A6A3613-750B-49F3-9AB5-FF073D38BB32}" destId="{39BA499F-2E8C-4C1A-A272-8A420AEF970C}" srcOrd="0" destOrd="0" presId="urn:microsoft.com/office/officeart/2005/8/layout/hList7"/>
    <dgm:cxn modelId="{FA483627-AC81-4940-AC0D-E8C79F434DAF}" type="presOf" srcId="{B1EBBCE3-C113-40AA-9ECE-3E0484D3CD20}" destId="{2B0B25F9-588D-401A-A9B9-E2B5AC9A6D59}" srcOrd="0" destOrd="0" presId="urn:microsoft.com/office/officeart/2005/8/layout/hList7"/>
    <dgm:cxn modelId="{894E9B8C-DD6E-4D0E-8D8F-823F2BF914B6}" srcId="{62796031-37AF-4AF4-9646-D30D14D676AF}" destId="{010058D6-08F0-4D10-88F5-45ACBBBF296C}" srcOrd="2" destOrd="0" parTransId="{44B1720E-0256-4488-8B35-349047F25115}" sibTransId="{B1EBBCE3-C113-40AA-9ECE-3E0484D3CD20}"/>
    <dgm:cxn modelId="{20BE6435-464F-4033-B043-AFAE2C9F47A8}" srcId="{62796031-37AF-4AF4-9646-D30D14D676AF}" destId="{31157C82-D592-451B-8818-EB660458CD23}" srcOrd="4" destOrd="0" parTransId="{4EA1823E-47F3-4CBF-8C96-4C53A2CDAD40}" sibTransId="{7AE71204-86E7-405F-8DDB-AC9E5D887148}"/>
    <dgm:cxn modelId="{4A655924-9CD9-419E-93F1-76FFBDD02888}" type="presOf" srcId="{8476A59A-D14E-4902-B3E8-C1B2892427CE}" destId="{BE85AD66-BA7F-469B-8A82-203263613C9D}" srcOrd="1" destOrd="0" presId="urn:microsoft.com/office/officeart/2005/8/layout/hList7"/>
    <dgm:cxn modelId="{3F5C98C9-6B26-46C5-9462-E20A80452377}" type="presOf" srcId="{010058D6-08F0-4D10-88F5-45ACBBBF296C}" destId="{4A68E259-50EE-421A-ACBD-1F173DD85245}" srcOrd="1" destOrd="0" presId="urn:microsoft.com/office/officeart/2005/8/layout/hList7"/>
    <dgm:cxn modelId="{AAFD8F53-9801-4E31-BB52-A63553E8AD3B}" srcId="{62796031-37AF-4AF4-9646-D30D14D676AF}" destId="{8476A59A-D14E-4902-B3E8-C1B2892427CE}" srcOrd="3" destOrd="0" parTransId="{1F810416-A50F-4E56-993A-A93CD6749A44}" sibTransId="{62E6DB5E-BEA6-461D-BC72-842FF538FA90}"/>
    <dgm:cxn modelId="{39B64FE2-09D7-4F02-B712-12215B025728}" type="presOf" srcId="{31157C82-D592-451B-8818-EB660458CD23}" destId="{83B7BA07-AD77-422A-AEAE-05DB1738C1B0}" srcOrd="0" destOrd="0" presId="urn:microsoft.com/office/officeart/2005/8/layout/hList7"/>
    <dgm:cxn modelId="{1AA2A290-F839-4D06-996B-97C44DFF9180}" type="presOf" srcId="{62796031-37AF-4AF4-9646-D30D14D676AF}" destId="{BF874E36-9F2A-4B6A-87E5-BE5D3C37D993}" srcOrd="0" destOrd="0" presId="urn:microsoft.com/office/officeart/2005/8/layout/hList7"/>
    <dgm:cxn modelId="{A182CBFD-F1BD-4FC5-90B4-649516C61E49}" type="presOf" srcId="{010058D6-08F0-4D10-88F5-45ACBBBF296C}" destId="{85B782DB-852E-4E5B-B6A7-5966A47E9B3B}" srcOrd="0" destOrd="0" presId="urn:microsoft.com/office/officeart/2005/8/layout/hList7"/>
    <dgm:cxn modelId="{8E3C0E5F-5802-4045-934E-C88C7C136738}" type="presOf" srcId="{104E080A-C9E7-4B02-820B-4AF9C184E3EA}" destId="{18DC407D-FA77-4BE5-9FE3-64B6EC987CCF}" srcOrd="0" destOrd="0" presId="urn:microsoft.com/office/officeart/2005/8/layout/hList7"/>
    <dgm:cxn modelId="{283A0978-A658-47C8-8389-06E7431B116A}" type="presOf" srcId="{332DCC46-91A7-400B-8D06-C53AB8D4657C}" destId="{497F74B5-403C-4A22-AB5C-FCF2C56A1F8B}" srcOrd="0" destOrd="0" presId="urn:microsoft.com/office/officeart/2005/8/layout/hList7"/>
    <dgm:cxn modelId="{6F6B4FBA-D78D-46F1-9163-D6DEAA1D2BE7}" type="presOf" srcId="{62E6DB5E-BEA6-461D-BC72-842FF538FA90}" destId="{3EF1BDCF-B29B-420C-B311-788F4D951B36}" srcOrd="0" destOrd="0" presId="urn:microsoft.com/office/officeart/2005/8/layout/hList7"/>
    <dgm:cxn modelId="{31997905-8175-4DE7-8638-699B8C3A7223}" type="presOf" srcId="{104E080A-C9E7-4B02-820B-4AF9C184E3EA}" destId="{5768CDAA-7DE1-4A50-8A03-622E84332F08}" srcOrd="1" destOrd="0" presId="urn:microsoft.com/office/officeart/2005/8/layout/hList7"/>
    <dgm:cxn modelId="{44E8DF4F-FFB7-4EBD-B0F4-86BE2CB21D33}" type="presOf" srcId="{332DCC46-91A7-400B-8D06-C53AB8D4657C}" destId="{0C0089F3-3ABC-4D47-B382-9FBDE2CB10FE}" srcOrd="1" destOrd="0" presId="urn:microsoft.com/office/officeart/2005/8/layout/hList7"/>
    <dgm:cxn modelId="{AB2C95B0-B9E3-40F2-A2F7-277ADB62ABAD}" type="presOf" srcId="{31157C82-D592-451B-8818-EB660458CD23}" destId="{98588BF3-FE8E-4B8C-8F7A-BA3B50AF73F3}" srcOrd="1" destOrd="0" presId="urn:microsoft.com/office/officeart/2005/8/layout/hList7"/>
    <dgm:cxn modelId="{7C14F216-CA3A-4AF5-8F08-34D1A6236856}" type="presOf" srcId="{C1D8BE12-F64E-40E2-934E-7E57FEDC396B}" destId="{369A3015-7F98-4F34-AAA2-CC874C29BC9E}" srcOrd="0" destOrd="0" presId="urn:microsoft.com/office/officeart/2005/8/layout/hList7"/>
    <dgm:cxn modelId="{A2D13BBB-F248-485F-A089-8FEFAAEDF9E2}" srcId="{62796031-37AF-4AF4-9646-D30D14D676AF}" destId="{332DCC46-91A7-400B-8D06-C53AB8D4657C}" srcOrd="1" destOrd="0" parTransId="{AB594D65-46E7-40FF-9436-122DFCAA2487}" sibTransId="{8A6A3613-750B-49F3-9AB5-FF073D38BB32}"/>
    <dgm:cxn modelId="{0FF1DAE2-F323-47A5-9456-4DBC429F2DFB}" type="presOf" srcId="{8476A59A-D14E-4902-B3E8-C1B2892427CE}" destId="{2233B455-5585-4152-AD6B-406F39A2824D}" srcOrd="0" destOrd="0" presId="urn:microsoft.com/office/officeart/2005/8/layout/hList7"/>
    <dgm:cxn modelId="{2304A827-4B82-4A71-950C-986AD65F3C81}" type="presParOf" srcId="{BF874E36-9F2A-4B6A-87E5-BE5D3C37D993}" destId="{48C3F187-3B12-42BF-9043-560D573E9A13}" srcOrd="0" destOrd="0" presId="urn:microsoft.com/office/officeart/2005/8/layout/hList7"/>
    <dgm:cxn modelId="{B54DA59D-01E8-45A5-8F4C-C65754ECC66F}" type="presParOf" srcId="{BF874E36-9F2A-4B6A-87E5-BE5D3C37D993}" destId="{71B90B96-F1D3-4BD7-873A-37458654D614}" srcOrd="1" destOrd="0" presId="urn:microsoft.com/office/officeart/2005/8/layout/hList7"/>
    <dgm:cxn modelId="{9FAC4075-263E-4B4F-AD16-03DF6470313E}" type="presParOf" srcId="{71B90B96-F1D3-4BD7-873A-37458654D614}" destId="{6F675F2C-3619-4A6B-8BBA-C7D36A7C7807}" srcOrd="0" destOrd="0" presId="urn:microsoft.com/office/officeart/2005/8/layout/hList7"/>
    <dgm:cxn modelId="{0EE87C28-CC3C-4943-9C28-BA7D4A7B99C6}" type="presParOf" srcId="{6F675F2C-3619-4A6B-8BBA-C7D36A7C7807}" destId="{18DC407D-FA77-4BE5-9FE3-64B6EC987CCF}" srcOrd="0" destOrd="0" presId="urn:microsoft.com/office/officeart/2005/8/layout/hList7"/>
    <dgm:cxn modelId="{B6039AF4-C84C-4DED-8442-9D4595D73EBC}" type="presParOf" srcId="{6F675F2C-3619-4A6B-8BBA-C7D36A7C7807}" destId="{5768CDAA-7DE1-4A50-8A03-622E84332F08}" srcOrd="1" destOrd="0" presId="urn:microsoft.com/office/officeart/2005/8/layout/hList7"/>
    <dgm:cxn modelId="{70DB964A-F205-4CB1-A3A4-F83C151A5A80}" type="presParOf" srcId="{6F675F2C-3619-4A6B-8BBA-C7D36A7C7807}" destId="{BBD0019C-F5BA-4A02-A6F3-6676CEA90D18}" srcOrd="2" destOrd="0" presId="urn:microsoft.com/office/officeart/2005/8/layout/hList7"/>
    <dgm:cxn modelId="{F0AACDC7-6AE8-4A26-8168-18638AE0235F}" type="presParOf" srcId="{6F675F2C-3619-4A6B-8BBA-C7D36A7C7807}" destId="{8A9D39CF-8875-45B0-B28D-5E14C04AABD8}" srcOrd="3" destOrd="0" presId="urn:microsoft.com/office/officeart/2005/8/layout/hList7"/>
    <dgm:cxn modelId="{B0B42621-ED04-4250-A1CE-23780FBA6D25}" type="presParOf" srcId="{71B90B96-F1D3-4BD7-873A-37458654D614}" destId="{369A3015-7F98-4F34-AAA2-CC874C29BC9E}" srcOrd="1" destOrd="0" presId="urn:microsoft.com/office/officeart/2005/8/layout/hList7"/>
    <dgm:cxn modelId="{C42E61C3-A70E-4B61-AAAA-85AB363197C1}" type="presParOf" srcId="{71B90B96-F1D3-4BD7-873A-37458654D614}" destId="{4405E27E-35AC-40D2-A947-1031BE74140A}" srcOrd="2" destOrd="0" presId="urn:microsoft.com/office/officeart/2005/8/layout/hList7"/>
    <dgm:cxn modelId="{B594B028-0812-44BD-A9DE-2E2505D86D73}" type="presParOf" srcId="{4405E27E-35AC-40D2-A947-1031BE74140A}" destId="{497F74B5-403C-4A22-AB5C-FCF2C56A1F8B}" srcOrd="0" destOrd="0" presId="urn:microsoft.com/office/officeart/2005/8/layout/hList7"/>
    <dgm:cxn modelId="{8AE728B1-FBB8-4D59-868C-6D1896ACF68D}" type="presParOf" srcId="{4405E27E-35AC-40D2-A947-1031BE74140A}" destId="{0C0089F3-3ABC-4D47-B382-9FBDE2CB10FE}" srcOrd="1" destOrd="0" presId="urn:microsoft.com/office/officeart/2005/8/layout/hList7"/>
    <dgm:cxn modelId="{4FEB5BFA-97DC-4829-B0D9-9DF98757CD2A}" type="presParOf" srcId="{4405E27E-35AC-40D2-A947-1031BE74140A}" destId="{68456923-E5B9-42EA-87F7-CAB5B4096470}" srcOrd="2" destOrd="0" presId="urn:microsoft.com/office/officeart/2005/8/layout/hList7"/>
    <dgm:cxn modelId="{A0830FFE-0217-4540-9FD9-DC898761CF17}" type="presParOf" srcId="{4405E27E-35AC-40D2-A947-1031BE74140A}" destId="{10B976DC-6D73-467D-AAE4-573B4FFC8F15}" srcOrd="3" destOrd="0" presId="urn:microsoft.com/office/officeart/2005/8/layout/hList7"/>
    <dgm:cxn modelId="{1ACC89F1-5201-4E19-84DB-1A042CF6F268}" type="presParOf" srcId="{71B90B96-F1D3-4BD7-873A-37458654D614}" destId="{39BA499F-2E8C-4C1A-A272-8A420AEF970C}" srcOrd="3" destOrd="0" presId="urn:microsoft.com/office/officeart/2005/8/layout/hList7"/>
    <dgm:cxn modelId="{E1C9BD81-4745-4DAE-92ED-999C02BA568C}" type="presParOf" srcId="{71B90B96-F1D3-4BD7-873A-37458654D614}" destId="{E47EE93C-F5D0-47E9-BDB0-443C91374C2D}" srcOrd="4" destOrd="0" presId="urn:microsoft.com/office/officeart/2005/8/layout/hList7"/>
    <dgm:cxn modelId="{483C3C02-8B4E-4C00-8705-FB50617A5A8C}" type="presParOf" srcId="{E47EE93C-F5D0-47E9-BDB0-443C91374C2D}" destId="{85B782DB-852E-4E5B-B6A7-5966A47E9B3B}" srcOrd="0" destOrd="0" presId="urn:microsoft.com/office/officeart/2005/8/layout/hList7"/>
    <dgm:cxn modelId="{8A790B8C-F95D-4AE9-996D-EB851CA52537}" type="presParOf" srcId="{E47EE93C-F5D0-47E9-BDB0-443C91374C2D}" destId="{4A68E259-50EE-421A-ACBD-1F173DD85245}" srcOrd="1" destOrd="0" presId="urn:microsoft.com/office/officeart/2005/8/layout/hList7"/>
    <dgm:cxn modelId="{B471021A-6FB4-45E6-BCFA-599973398F48}" type="presParOf" srcId="{E47EE93C-F5D0-47E9-BDB0-443C91374C2D}" destId="{57003C96-FF0C-46B6-B093-C29BDA2A3225}" srcOrd="2" destOrd="0" presId="urn:microsoft.com/office/officeart/2005/8/layout/hList7"/>
    <dgm:cxn modelId="{6859D183-658A-4736-B835-21CA5E5F13F1}" type="presParOf" srcId="{E47EE93C-F5D0-47E9-BDB0-443C91374C2D}" destId="{CC543BA8-E421-4F0E-BC5B-CCAE27350D5D}" srcOrd="3" destOrd="0" presId="urn:microsoft.com/office/officeart/2005/8/layout/hList7"/>
    <dgm:cxn modelId="{79089100-A986-48DF-9B6F-6F1746949119}" type="presParOf" srcId="{71B90B96-F1D3-4BD7-873A-37458654D614}" destId="{2B0B25F9-588D-401A-A9B9-E2B5AC9A6D59}" srcOrd="5" destOrd="0" presId="urn:microsoft.com/office/officeart/2005/8/layout/hList7"/>
    <dgm:cxn modelId="{B0E32043-C245-463F-BFB0-9EF3195F498F}" type="presParOf" srcId="{71B90B96-F1D3-4BD7-873A-37458654D614}" destId="{AC7020A2-92B5-40B0-AB24-D1BFF106D6A7}" srcOrd="6" destOrd="0" presId="urn:microsoft.com/office/officeart/2005/8/layout/hList7"/>
    <dgm:cxn modelId="{10C4981E-F967-487C-A3E2-1AD61EB2FFC7}" type="presParOf" srcId="{AC7020A2-92B5-40B0-AB24-D1BFF106D6A7}" destId="{2233B455-5585-4152-AD6B-406F39A2824D}" srcOrd="0" destOrd="0" presId="urn:microsoft.com/office/officeart/2005/8/layout/hList7"/>
    <dgm:cxn modelId="{0E6855E9-1623-4DA2-81C3-F3646A8889D0}" type="presParOf" srcId="{AC7020A2-92B5-40B0-AB24-D1BFF106D6A7}" destId="{BE85AD66-BA7F-469B-8A82-203263613C9D}" srcOrd="1" destOrd="0" presId="urn:microsoft.com/office/officeart/2005/8/layout/hList7"/>
    <dgm:cxn modelId="{16597A76-5203-4EFD-970D-743AE8D1EF88}" type="presParOf" srcId="{AC7020A2-92B5-40B0-AB24-D1BFF106D6A7}" destId="{7E28F994-5F7F-46D5-8BE8-976187BF8A3B}" srcOrd="2" destOrd="0" presId="urn:microsoft.com/office/officeart/2005/8/layout/hList7"/>
    <dgm:cxn modelId="{5161F2FE-0EAF-475E-BD88-1C844D9504EB}" type="presParOf" srcId="{AC7020A2-92B5-40B0-AB24-D1BFF106D6A7}" destId="{C947855E-5990-4D07-AB23-A75F1F7244B4}" srcOrd="3" destOrd="0" presId="urn:microsoft.com/office/officeart/2005/8/layout/hList7"/>
    <dgm:cxn modelId="{64DACCBE-7DC6-4E81-B65C-4430C802B70D}" type="presParOf" srcId="{71B90B96-F1D3-4BD7-873A-37458654D614}" destId="{3EF1BDCF-B29B-420C-B311-788F4D951B36}" srcOrd="7" destOrd="0" presId="urn:microsoft.com/office/officeart/2005/8/layout/hList7"/>
    <dgm:cxn modelId="{57C27FBC-279F-4C03-BA5A-B89CB9309EF9}" type="presParOf" srcId="{71B90B96-F1D3-4BD7-873A-37458654D614}" destId="{434DB9F3-11D3-460A-A68C-90D6E072FBBD}" srcOrd="8" destOrd="0" presId="urn:microsoft.com/office/officeart/2005/8/layout/hList7"/>
    <dgm:cxn modelId="{31BC17F1-C944-40AE-BFE2-40E46C98769B}" type="presParOf" srcId="{434DB9F3-11D3-460A-A68C-90D6E072FBBD}" destId="{83B7BA07-AD77-422A-AEAE-05DB1738C1B0}" srcOrd="0" destOrd="0" presId="urn:microsoft.com/office/officeart/2005/8/layout/hList7"/>
    <dgm:cxn modelId="{0555AA29-D368-4AFD-A661-09804AD9C4BC}" type="presParOf" srcId="{434DB9F3-11D3-460A-A68C-90D6E072FBBD}" destId="{98588BF3-FE8E-4B8C-8F7A-BA3B50AF73F3}" srcOrd="1" destOrd="0" presId="urn:microsoft.com/office/officeart/2005/8/layout/hList7"/>
    <dgm:cxn modelId="{43DE7AFA-F1D8-49F0-9D3B-66A1CD0D3E4F}" type="presParOf" srcId="{434DB9F3-11D3-460A-A68C-90D6E072FBBD}" destId="{01F76AA6-3B4C-4147-BEE0-47EE1E022402}" srcOrd="2" destOrd="0" presId="urn:microsoft.com/office/officeart/2005/8/layout/hList7"/>
    <dgm:cxn modelId="{90D0C253-587B-48C1-A634-6509CF58D748}" type="presParOf" srcId="{434DB9F3-11D3-460A-A68C-90D6E072FBBD}" destId="{EE533201-E61C-49DA-A44D-B9E61EFA1E6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64D06D5-6DFB-4F2E-B81B-1910D334442A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407B0057-BB36-4B68-B903-4D0C0666DD78}">
      <dgm:prSet phldrT="[Text]"/>
      <dgm:spPr/>
      <dgm:t>
        <a:bodyPr/>
        <a:lstStyle/>
        <a:p>
          <a:r>
            <a:rPr lang="en-US" dirty="0" smtClean="0"/>
            <a:t>Roman Catholic Church</a:t>
          </a:r>
          <a:endParaRPr lang="en-US" dirty="0"/>
        </a:p>
      </dgm:t>
    </dgm:pt>
    <dgm:pt modelId="{C20D1C0C-3DC4-4A3C-91D0-826AD3D3D00F}" type="parTrans" cxnId="{1F0A22A5-A41D-4746-8CC9-F23989CC98FA}">
      <dgm:prSet/>
      <dgm:spPr/>
      <dgm:t>
        <a:bodyPr/>
        <a:lstStyle/>
        <a:p>
          <a:endParaRPr lang="en-US"/>
        </a:p>
      </dgm:t>
    </dgm:pt>
    <dgm:pt modelId="{0D17CF5F-14E7-4270-98AB-8E150CE467BE}" type="sibTrans" cxnId="{1F0A22A5-A41D-4746-8CC9-F23989CC98FA}">
      <dgm:prSet/>
      <dgm:spPr/>
      <dgm:t>
        <a:bodyPr/>
        <a:lstStyle/>
        <a:p>
          <a:endParaRPr lang="en-US"/>
        </a:p>
      </dgm:t>
    </dgm:pt>
    <dgm:pt modelId="{DB73A918-ABBA-41EF-828C-5099E7870A3D}">
      <dgm:prSet phldrT="[Text]"/>
      <dgm:spPr/>
      <dgm:t>
        <a:bodyPr/>
        <a:lstStyle/>
        <a:p>
          <a:r>
            <a:rPr lang="en-US" dirty="0" smtClean="0"/>
            <a:t>Eastern Orthodox Church</a:t>
          </a:r>
          <a:endParaRPr lang="en-US" dirty="0"/>
        </a:p>
      </dgm:t>
    </dgm:pt>
    <dgm:pt modelId="{6C28C371-5A65-4793-BE6E-9801A1767F11}" type="parTrans" cxnId="{C5BBE7E2-4FB8-4DE8-84DB-B137E3B05861}">
      <dgm:prSet/>
      <dgm:spPr/>
      <dgm:t>
        <a:bodyPr/>
        <a:lstStyle/>
        <a:p>
          <a:endParaRPr lang="en-US"/>
        </a:p>
      </dgm:t>
    </dgm:pt>
    <dgm:pt modelId="{04CA1673-6E09-4AD5-8E14-EAC5AAC8D22D}" type="sibTrans" cxnId="{C5BBE7E2-4FB8-4DE8-84DB-B137E3B05861}">
      <dgm:prSet/>
      <dgm:spPr/>
      <dgm:t>
        <a:bodyPr/>
        <a:lstStyle/>
        <a:p>
          <a:endParaRPr lang="en-US"/>
        </a:p>
      </dgm:t>
    </dgm:pt>
    <dgm:pt modelId="{C582B3E9-C1D0-4EEB-AD11-B01623466171}" type="pres">
      <dgm:prSet presAssocID="{964D06D5-6DFB-4F2E-B81B-1910D334442A}" presName="Name0" presStyleCnt="0">
        <dgm:presLayoutVars>
          <dgm:dir/>
          <dgm:resizeHandles val="exact"/>
        </dgm:presLayoutVars>
      </dgm:prSet>
      <dgm:spPr/>
    </dgm:pt>
    <dgm:pt modelId="{D0AC88F1-3CC4-4C31-AD21-50AAE1D78B24}" type="pres">
      <dgm:prSet presAssocID="{964D06D5-6DFB-4F2E-B81B-1910D334442A}" presName="fgShape" presStyleLbl="fgShp" presStyleIdx="0" presStyleCnt="1"/>
      <dgm:spPr/>
    </dgm:pt>
    <dgm:pt modelId="{4EA6E61C-C552-41B0-900A-130812F2E729}" type="pres">
      <dgm:prSet presAssocID="{964D06D5-6DFB-4F2E-B81B-1910D334442A}" presName="linComp" presStyleCnt="0"/>
      <dgm:spPr/>
    </dgm:pt>
    <dgm:pt modelId="{3FACEEB8-6E9D-4BF9-BCAD-95E6BCC7CE54}" type="pres">
      <dgm:prSet presAssocID="{407B0057-BB36-4B68-B903-4D0C0666DD78}" presName="compNode" presStyleCnt="0"/>
      <dgm:spPr/>
    </dgm:pt>
    <dgm:pt modelId="{6775046B-4AD4-42C5-953E-2400D6F15FE5}" type="pres">
      <dgm:prSet presAssocID="{407B0057-BB36-4B68-B903-4D0C0666DD78}" presName="bkgdShape" presStyleLbl="node1" presStyleIdx="0" presStyleCnt="2"/>
      <dgm:spPr/>
    </dgm:pt>
    <dgm:pt modelId="{9F7B9B8D-6224-4977-8156-61FD3D8FAA5A}" type="pres">
      <dgm:prSet presAssocID="{407B0057-BB36-4B68-B903-4D0C0666DD78}" presName="nodeTx" presStyleLbl="node1" presStyleIdx="0" presStyleCnt="2">
        <dgm:presLayoutVars>
          <dgm:bulletEnabled val="1"/>
        </dgm:presLayoutVars>
      </dgm:prSet>
      <dgm:spPr/>
    </dgm:pt>
    <dgm:pt modelId="{DD83F1BD-B537-406F-B1D6-295190469B6D}" type="pres">
      <dgm:prSet presAssocID="{407B0057-BB36-4B68-B903-4D0C0666DD78}" presName="invisiNode" presStyleLbl="node1" presStyleIdx="0" presStyleCnt="2"/>
      <dgm:spPr/>
    </dgm:pt>
    <dgm:pt modelId="{A83BDB02-3E70-4CC5-B16C-0099AD665BC8}" type="pres">
      <dgm:prSet presAssocID="{407B0057-BB36-4B68-B903-4D0C0666DD78}" presName="imagNode" presStyleLbl="fgImgPlace1" presStyleIdx="0" presStyleCnt="2" custScaleX="107563" custScaleY="93140" custLinFactNeighborX="5436" custLinFactNeighborY="799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A5FAD37-EF38-4437-9D30-77A52E135C87}" type="pres">
      <dgm:prSet presAssocID="{0D17CF5F-14E7-4270-98AB-8E150CE467BE}" presName="sibTrans" presStyleLbl="sibTrans2D1" presStyleIdx="0" presStyleCnt="0"/>
      <dgm:spPr/>
    </dgm:pt>
    <dgm:pt modelId="{5DEC72A3-4F66-4D28-A5D3-401CD0DF22E2}" type="pres">
      <dgm:prSet presAssocID="{DB73A918-ABBA-41EF-828C-5099E7870A3D}" presName="compNode" presStyleCnt="0"/>
      <dgm:spPr/>
    </dgm:pt>
    <dgm:pt modelId="{CE806CAD-E9B2-4B1E-9D63-1AE214E1E3E9}" type="pres">
      <dgm:prSet presAssocID="{DB73A918-ABBA-41EF-828C-5099E7870A3D}" presName="bkgdShape" presStyleLbl="node1" presStyleIdx="1" presStyleCnt="2"/>
      <dgm:spPr/>
    </dgm:pt>
    <dgm:pt modelId="{F355813A-B69A-4F15-A6E2-E9C8A77B9FAB}" type="pres">
      <dgm:prSet presAssocID="{DB73A918-ABBA-41EF-828C-5099E7870A3D}" presName="nodeTx" presStyleLbl="node1" presStyleIdx="1" presStyleCnt="2">
        <dgm:presLayoutVars>
          <dgm:bulletEnabled val="1"/>
        </dgm:presLayoutVars>
      </dgm:prSet>
      <dgm:spPr/>
    </dgm:pt>
    <dgm:pt modelId="{B12DB44E-490F-4069-A5B8-11C5D729D826}" type="pres">
      <dgm:prSet presAssocID="{DB73A918-ABBA-41EF-828C-5099E7870A3D}" presName="invisiNode" presStyleLbl="node1" presStyleIdx="1" presStyleCnt="2"/>
      <dgm:spPr/>
    </dgm:pt>
    <dgm:pt modelId="{C1B43C9B-7973-419D-ADF7-FA53C8D97A5E}" type="pres">
      <dgm:prSet presAssocID="{DB73A918-ABBA-41EF-828C-5099E7870A3D}" presName="imagNode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C5BBE7E2-4FB8-4DE8-84DB-B137E3B05861}" srcId="{964D06D5-6DFB-4F2E-B81B-1910D334442A}" destId="{DB73A918-ABBA-41EF-828C-5099E7870A3D}" srcOrd="1" destOrd="0" parTransId="{6C28C371-5A65-4793-BE6E-9801A1767F11}" sibTransId="{04CA1673-6E09-4AD5-8E14-EAC5AAC8D22D}"/>
    <dgm:cxn modelId="{81CEDF41-A8CC-41F5-8980-69924265CE6D}" type="presOf" srcId="{964D06D5-6DFB-4F2E-B81B-1910D334442A}" destId="{C582B3E9-C1D0-4EEB-AD11-B01623466171}" srcOrd="0" destOrd="0" presId="urn:microsoft.com/office/officeart/2005/8/layout/hList7"/>
    <dgm:cxn modelId="{1F0A22A5-A41D-4746-8CC9-F23989CC98FA}" srcId="{964D06D5-6DFB-4F2E-B81B-1910D334442A}" destId="{407B0057-BB36-4B68-B903-4D0C0666DD78}" srcOrd="0" destOrd="0" parTransId="{C20D1C0C-3DC4-4A3C-91D0-826AD3D3D00F}" sibTransId="{0D17CF5F-14E7-4270-98AB-8E150CE467BE}"/>
    <dgm:cxn modelId="{F5E4E3C0-46CA-46BB-9F25-7F7862B4ABAD}" type="presOf" srcId="{0D17CF5F-14E7-4270-98AB-8E150CE467BE}" destId="{3A5FAD37-EF38-4437-9D30-77A52E135C87}" srcOrd="0" destOrd="0" presId="urn:microsoft.com/office/officeart/2005/8/layout/hList7"/>
    <dgm:cxn modelId="{5689A670-464C-48C3-A523-FF480ED30317}" type="presOf" srcId="{DB73A918-ABBA-41EF-828C-5099E7870A3D}" destId="{CE806CAD-E9B2-4B1E-9D63-1AE214E1E3E9}" srcOrd="0" destOrd="0" presId="urn:microsoft.com/office/officeart/2005/8/layout/hList7"/>
    <dgm:cxn modelId="{FDE9A985-04B3-48E0-8070-5DC2C4DEEA73}" type="presOf" srcId="{407B0057-BB36-4B68-B903-4D0C0666DD78}" destId="{9F7B9B8D-6224-4977-8156-61FD3D8FAA5A}" srcOrd="1" destOrd="0" presId="urn:microsoft.com/office/officeart/2005/8/layout/hList7"/>
    <dgm:cxn modelId="{1FEFCDA8-A01B-44A4-858A-85DEF9C97D4C}" type="presOf" srcId="{DB73A918-ABBA-41EF-828C-5099E7870A3D}" destId="{F355813A-B69A-4F15-A6E2-E9C8A77B9FAB}" srcOrd="1" destOrd="0" presId="urn:microsoft.com/office/officeart/2005/8/layout/hList7"/>
    <dgm:cxn modelId="{7EC4292A-AC02-45EC-90D9-AC8CB984886B}" type="presOf" srcId="{407B0057-BB36-4B68-B903-4D0C0666DD78}" destId="{6775046B-4AD4-42C5-953E-2400D6F15FE5}" srcOrd="0" destOrd="0" presId="urn:microsoft.com/office/officeart/2005/8/layout/hList7"/>
    <dgm:cxn modelId="{CDFB5F94-30C1-4B93-A643-9FD57380B7EE}" type="presParOf" srcId="{C582B3E9-C1D0-4EEB-AD11-B01623466171}" destId="{D0AC88F1-3CC4-4C31-AD21-50AAE1D78B24}" srcOrd="0" destOrd="0" presId="urn:microsoft.com/office/officeart/2005/8/layout/hList7"/>
    <dgm:cxn modelId="{6FF4ABA1-D196-418C-A384-E5AECF9397D4}" type="presParOf" srcId="{C582B3E9-C1D0-4EEB-AD11-B01623466171}" destId="{4EA6E61C-C552-41B0-900A-130812F2E729}" srcOrd="1" destOrd="0" presId="urn:microsoft.com/office/officeart/2005/8/layout/hList7"/>
    <dgm:cxn modelId="{C966449B-B79D-42C0-AA56-1BD803E45C39}" type="presParOf" srcId="{4EA6E61C-C552-41B0-900A-130812F2E729}" destId="{3FACEEB8-6E9D-4BF9-BCAD-95E6BCC7CE54}" srcOrd="0" destOrd="0" presId="urn:microsoft.com/office/officeart/2005/8/layout/hList7"/>
    <dgm:cxn modelId="{F4DB7AA1-C7B6-4242-91E1-2D53BF204F9D}" type="presParOf" srcId="{3FACEEB8-6E9D-4BF9-BCAD-95E6BCC7CE54}" destId="{6775046B-4AD4-42C5-953E-2400D6F15FE5}" srcOrd="0" destOrd="0" presId="urn:microsoft.com/office/officeart/2005/8/layout/hList7"/>
    <dgm:cxn modelId="{437D0931-607F-4F3F-93B9-3A81D06AD516}" type="presParOf" srcId="{3FACEEB8-6E9D-4BF9-BCAD-95E6BCC7CE54}" destId="{9F7B9B8D-6224-4977-8156-61FD3D8FAA5A}" srcOrd="1" destOrd="0" presId="urn:microsoft.com/office/officeart/2005/8/layout/hList7"/>
    <dgm:cxn modelId="{5EF09DF6-1260-4C2B-9242-BAFAB42F78D6}" type="presParOf" srcId="{3FACEEB8-6E9D-4BF9-BCAD-95E6BCC7CE54}" destId="{DD83F1BD-B537-406F-B1D6-295190469B6D}" srcOrd="2" destOrd="0" presId="urn:microsoft.com/office/officeart/2005/8/layout/hList7"/>
    <dgm:cxn modelId="{3219CC3A-2040-4B7A-9152-92810260D5F6}" type="presParOf" srcId="{3FACEEB8-6E9D-4BF9-BCAD-95E6BCC7CE54}" destId="{A83BDB02-3E70-4CC5-B16C-0099AD665BC8}" srcOrd="3" destOrd="0" presId="urn:microsoft.com/office/officeart/2005/8/layout/hList7"/>
    <dgm:cxn modelId="{534A2807-1A48-40F4-B1CB-15D6B9915E43}" type="presParOf" srcId="{4EA6E61C-C552-41B0-900A-130812F2E729}" destId="{3A5FAD37-EF38-4437-9D30-77A52E135C87}" srcOrd="1" destOrd="0" presId="urn:microsoft.com/office/officeart/2005/8/layout/hList7"/>
    <dgm:cxn modelId="{FCEE101B-CFA0-4ACE-A202-2F97A36A1B8F}" type="presParOf" srcId="{4EA6E61C-C552-41B0-900A-130812F2E729}" destId="{5DEC72A3-4F66-4D28-A5D3-401CD0DF22E2}" srcOrd="2" destOrd="0" presId="urn:microsoft.com/office/officeart/2005/8/layout/hList7"/>
    <dgm:cxn modelId="{10369BAA-17A4-4AFD-BD23-4F088923F854}" type="presParOf" srcId="{5DEC72A3-4F66-4D28-A5D3-401CD0DF22E2}" destId="{CE806CAD-E9B2-4B1E-9D63-1AE214E1E3E9}" srcOrd="0" destOrd="0" presId="urn:microsoft.com/office/officeart/2005/8/layout/hList7"/>
    <dgm:cxn modelId="{E1F826A8-FB84-4F03-9952-86EA671C7A08}" type="presParOf" srcId="{5DEC72A3-4F66-4D28-A5D3-401CD0DF22E2}" destId="{F355813A-B69A-4F15-A6E2-E9C8A77B9FAB}" srcOrd="1" destOrd="0" presId="urn:microsoft.com/office/officeart/2005/8/layout/hList7"/>
    <dgm:cxn modelId="{E57299E6-A8CE-49FA-BF59-948E09704ED2}" type="presParOf" srcId="{5DEC72A3-4F66-4D28-A5D3-401CD0DF22E2}" destId="{B12DB44E-490F-4069-A5B8-11C5D729D826}" srcOrd="2" destOrd="0" presId="urn:microsoft.com/office/officeart/2005/8/layout/hList7"/>
    <dgm:cxn modelId="{636BAAA8-4545-4A3B-A170-922E25F87A1C}" type="presParOf" srcId="{5DEC72A3-4F66-4D28-A5D3-401CD0DF22E2}" destId="{C1B43C9B-7973-419D-ADF7-FA53C8D97A5E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944E4F-C41E-4E54-B849-6E829CF4F0B8}">
      <dsp:nvSpPr>
        <dsp:cNvPr id="0" name=""/>
        <dsp:cNvSpPr/>
      </dsp:nvSpPr>
      <dsp:spPr>
        <a:xfrm>
          <a:off x="2786" y="1016484"/>
          <a:ext cx="2716410" cy="691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Bishop</a:t>
          </a:r>
          <a:endParaRPr lang="en-US" sz="2400" kern="1200" dirty="0"/>
        </a:p>
      </dsp:txBody>
      <dsp:txXfrm>
        <a:off x="2786" y="1016484"/>
        <a:ext cx="2716410" cy="691200"/>
      </dsp:txXfrm>
    </dsp:sp>
    <dsp:sp modelId="{35441402-6857-4F9B-A95D-2955E6E834E9}">
      <dsp:nvSpPr>
        <dsp:cNvPr id="0" name=""/>
        <dsp:cNvSpPr/>
      </dsp:nvSpPr>
      <dsp:spPr>
        <a:xfrm>
          <a:off x="2786" y="1707685"/>
          <a:ext cx="2716410" cy="10540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Congregation</a:t>
          </a:r>
          <a:endParaRPr lang="en-US" sz="2400" kern="1200" dirty="0"/>
        </a:p>
      </dsp:txBody>
      <dsp:txXfrm>
        <a:off x="2786" y="1707685"/>
        <a:ext cx="2716410" cy="1054080"/>
      </dsp:txXfrm>
    </dsp:sp>
    <dsp:sp modelId="{A2F6D8D1-AFF4-4470-BB74-F96B6C11D899}">
      <dsp:nvSpPr>
        <dsp:cNvPr id="0" name=""/>
        <dsp:cNvSpPr/>
      </dsp:nvSpPr>
      <dsp:spPr>
        <a:xfrm>
          <a:off x="3099494" y="1016484"/>
          <a:ext cx="2716410" cy="691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Bishop</a:t>
          </a:r>
          <a:endParaRPr lang="en-US" sz="2400" kern="1200" dirty="0"/>
        </a:p>
      </dsp:txBody>
      <dsp:txXfrm>
        <a:off x="3099494" y="1016484"/>
        <a:ext cx="2716410" cy="691200"/>
      </dsp:txXfrm>
    </dsp:sp>
    <dsp:sp modelId="{91394669-FE09-43BB-80C9-4E26D98EEB2F}">
      <dsp:nvSpPr>
        <dsp:cNvPr id="0" name=""/>
        <dsp:cNvSpPr/>
      </dsp:nvSpPr>
      <dsp:spPr>
        <a:xfrm>
          <a:off x="3099494" y="1707685"/>
          <a:ext cx="2716410" cy="10540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Congregation</a:t>
          </a:r>
          <a:endParaRPr lang="en-US" sz="2400" kern="1200" dirty="0"/>
        </a:p>
      </dsp:txBody>
      <dsp:txXfrm>
        <a:off x="3099494" y="1707685"/>
        <a:ext cx="2716410" cy="1054080"/>
      </dsp:txXfrm>
    </dsp:sp>
    <dsp:sp modelId="{CE412ED4-A953-402E-8D2E-6F739FB6A6EC}">
      <dsp:nvSpPr>
        <dsp:cNvPr id="0" name=""/>
        <dsp:cNvSpPr/>
      </dsp:nvSpPr>
      <dsp:spPr>
        <a:xfrm>
          <a:off x="6196202" y="1016484"/>
          <a:ext cx="2716410" cy="691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Bishop</a:t>
          </a:r>
          <a:endParaRPr lang="en-US" sz="2400" kern="1200" dirty="0"/>
        </a:p>
      </dsp:txBody>
      <dsp:txXfrm>
        <a:off x="6196202" y="1016484"/>
        <a:ext cx="2716410" cy="691200"/>
      </dsp:txXfrm>
    </dsp:sp>
    <dsp:sp modelId="{A6724C50-36E4-4D2B-BDD5-9DA3A807D9C9}">
      <dsp:nvSpPr>
        <dsp:cNvPr id="0" name=""/>
        <dsp:cNvSpPr/>
      </dsp:nvSpPr>
      <dsp:spPr>
        <a:xfrm>
          <a:off x="6196202" y="1707685"/>
          <a:ext cx="2716410" cy="10540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Congregation</a:t>
          </a:r>
          <a:endParaRPr lang="en-US" sz="2400" kern="1200" dirty="0"/>
        </a:p>
      </dsp:txBody>
      <dsp:txXfrm>
        <a:off x="6196202" y="1707685"/>
        <a:ext cx="2716410" cy="10540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55A916-F121-4BCF-A9BD-65B10EC191E5}">
      <dsp:nvSpPr>
        <dsp:cNvPr id="0" name=""/>
        <dsp:cNvSpPr/>
      </dsp:nvSpPr>
      <dsp:spPr>
        <a:xfrm>
          <a:off x="7835" y="1186514"/>
          <a:ext cx="2342033" cy="14052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Constantine’s Conversion 311</a:t>
          </a:r>
          <a:endParaRPr lang="en-US" sz="2400" kern="1200" dirty="0"/>
        </a:p>
      </dsp:txBody>
      <dsp:txXfrm>
        <a:off x="48992" y="1227671"/>
        <a:ext cx="2259719" cy="1322906"/>
      </dsp:txXfrm>
    </dsp:sp>
    <dsp:sp modelId="{F1F9CF0D-FC82-4F39-87D5-FD7BE6D268E7}">
      <dsp:nvSpPr>
        <dsp:cNvPr id="0" name=""/>
        <dsp:cNvSpPr/>
      </dsp:nvSpPr>
      <dsp:spPr>
        <a:xfrm>
          <a:off x="2584072" y="1598712"/>
          <a:ext cx="496511" cy="5808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2584072" y="1714877"/>
        <a:ext cx="347558" cy="348494"/>
      </dsp:txXfrm>
    </dsp:sp>
    <dsp:sp modelId="{ABA9693E-5126-442C-9FF9-7919DE29AFB9}">
      <dsp:nvSpPr>
        <dsp:cNvPr id="0" name=""/>
        <dsp:cNvSpPr/>
      </dsp:nvSpPr>
      <dsp:spPr>
        <a:xfrm>
          <a:off x="3286683" y="1186514"/>
          <a:ext cx="2342033" cy="14052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Edict of Milan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 313</a:t>
          </a:r>
          <a:endParaRPr lang="en-US" sz="2400" kern="1200" dirty="0"/>
        </a:p>
      </dsp:txBody>
      <dsp:txXfrm>
        <a:off x="3327840" y="1227671"/>
        <a:ext cx="2259719" cy="1322906"/>
      </dsp:txXfrm>
    </dsp:sp>
    <dsp:sp modelId="{3DAC1665-0CBE-49C3-AF32-8FF6C2BB1984}">
      <dsp:nvSpPr>
        <dsp:cNvPr id="0" name=""/>
        <dsp:cNvSpPr/>
      </dsp:nvSpPr>
      <dsp:spPr>
        <a:xfrm>
          <a:off x="5862920" y="1598712"/>
          <a:ext cx="496511" cy="5808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5862920" y="1714877"/>
        <a:ext cx="347558" cy="348494"/>
      </dsp:txXfrm>
    </dsp:sp>
    <dsp:sp modelId="{91B99B84-7B75-4F36-9C0E-A48A74FFDD8C}">
      <dsp:nvSpPr>
        <dsp:cNvPr id="0" name=""/>
        <dsp:cNvSpPr/>
      </dsp:nvSpPr>
      <dsp:spPr>
        <a:xfrm>
          <a:off x="6565530" y="1186514"/>
          <a:ext cx="2342033" cy="14052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Council of </a:t>
          </a:r>
          <a:r>
            <a:rPr lang="en-US" sz="2400" kern="1200" dirty="0" err="1" smtClean="0"/>
            <a:t>Nicea</a:t>
          </a:r>
          <a:r>
            <a:rPr lang="en-US" sz="2400" kern="1200" dirty="0" smtClean="0"/>
            <a:t> 325</a:t>
          </a:r>
          <a:endParaRPr lang="en-US" sz="2400" kern="1200" dirty="0"/>
        </a:p>
      </dsp:txBody>
      <dsp:txXfrm>
        <a:off x="6606687" y="1227671"/>
        <a:ext cx="2259719" cy="13229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DC407D-FA77-4BE5-9FE3-64B6EC987CCF}">
      <dsp:nvSpPr>
        <dsp:cNvPr id="0" name=""/>
        <dsp:cNvSpPr/>
      </dsp:nvSpPr>
      <dsp:spPr>
        <a:xfrm>
          <a:off x="0" y="0"/>
          <a:ext cx="1741289" cy="37782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Rome</a:t>
          </a:r>
          <a:endParaRPr lang="en-US" sz="1600" kern="1200" dirty="0"/>
        </a:p>
      </dsp:txBody>
      <dsp:txXfrm>
        <a:off x="0" y="1511300"/>
        <a:ext cx="1741289" cy="1511300"/>
      </dsp:txXfrm>
    </dsp:sp>
    <dsp:sp modelId="{8A9D39CF-8875-45B0-B28D-5E14C04AABD8}">
      <dsp:nvSpPr>
        <dsp:cNvPr id="0" name=""/>
        <dsp:cNvSpPr/>
      </dsp:nvSpPr>
      <dsp:spPr>
        <a:xfrm>
          <a:off x="241565" y="226695"/>
          <a:ext cx="1258157" cy="125815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7F74B5-403C-4A22-AB5C-FCF2C56A1F8B}">
      <dsp:nvSpPr>
        <dsp:cNvPr id="0" name=""/>
        <dsp:cNvSpPr/>
      </dsp:nvSpPr>
      <dsp:spPr>
        <a:xfrm>
          <a:off x="1793527" y="0"/>
          <a:ext cx="1741289" cy="37782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Constantinople</a:t>
          </a:r>
          <a:endParaRPr lang="en-US" sz="1600" kern="1200" dirty="0"/>
        </a:p>
      </dsp:txBody>
      <dsp:txXfrm>
        <a:off x="1793527" y="1511300"/>
        <a:ext cx="1741289" cy="1511300"/>
      </dsp:txXfrm>
    </dsp:sp>
    <dsp:sp modelId="{10B976DC-6D73-467D-AAE4-573B4FFC8F15}">
      <dsp:nvSpPr>
        <dsp:cNvPr id="0" name=""/>
        <dsp:cNvSpPr/>
      </dsp:nvSpPr>
      <dsp:spPr>
        <a:xfrm>
          <a:off x="1965536" y="290313"/>
          <a:ext cx="1397271" cy="113091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B782DB-852E-4E5B-B6A7-5966A47E9B3B}">
      <dsp:nvSpPr>
        <dsp:cNvPr id="0" name=""/>
        <dsp:cNvSpPr/>
      </dsp:nvSpPr>
      <dsp:spPr>
        <a:xfrm>
          <a:off x="3587055" y="0"/>
          <a:ext cx="1741289" cy="37782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strike="noStrike" kern="1200" baseline="0" dirty="0" smtClean="0"/>
            <a:t>Antioch</a:t>
          </a:r>
        </a:p>
      </dsp:txBody>
      <dsp:txXfrm>
        <a:off x="3587055" y="1511300"/>
        <a:ext cx="1741289" cy="1511300"/>
      </dsp:txXfrm>
    </dsp:sp>
    <dsp:sp modelId="{CC543BA8-E421-4F0E-BC5B-CCAE27350D5D}">
      <dsp:nvSpPr>
        <dsp:cNvPr id="0" name=""/>
        <dsp:cNvSpPr/>
      </dsp:nvSpPr>
      <dsp:spPr>
        <a:xfrm>
          <a:off x="3828621" y="226695"/>
          <a:ext cx="1258157" cy="125815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33B455-5585-4152-AD6B-406F39A2824D}">
      <dsp:nvSpPr>
        <dsp:cNvPr id="0" name=""/>
        <dsp:cNvSpPr/>
      </dsp:nvSpPr>
      <dsp:spPr>
        <a:xfrm>
          <a:off x="5380583" y="0"/>
          <a:ext cx="1741289" cy="37782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strike="noStrike" kern="1200" baseline="0" dirty="0" smtClean="0"/>
            <a:t>Alexandria</a:t>
          </a:r>
        </a:p>
      </dsp:txBody>
      <dsp:txXfrm>
        <a:off x="5380583" y="1511300"/>
        <a:ext cx="1741289" cy="1511300"/>
      </dsp:txXfrm>
    </dsp:sp>
    <dsp:sp modelId="{C947855E-5990-4D07-AB23-A75F1F7244B4}">
      <dsp:nvSpPr>
        <dsp:cNvPr id="0" name=""/>
        <dsp:cNvSpPr/>
      </dsp:nvSpPr>
      <dsp:spPr>
        <a:xfrm>
          <a:off x="5622149" y="226695"/>
          <a:ext cx="1258157" cy="125815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B7BA07-AD77-422A-AEAE-05DB1738C1B0}">
      <dsp:nvSpPr>
        <dsp:cNvPr id="0" name=""/>
        <dsp:cNvSpPr/>
      </dsp:nvSpPr>
      <dsp:spPr>
        <a:xfrm>
          <a:off x="7174110" y="0"/>
          <a:ext cx="1741289" cy="37782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strike="noStrike" kern="1200" baseline="0" dirty="0" smtClean="0"/>
            <a:t>Jerusalem</a:t>
          </a:r>
        </a:p>
      </dsp:txBody>
      <dsp:txXfrm>
        <a:off x="7174110" y="1511300"/>
        <a:ext cx="1741289" cy="1511300"/>
      </dsp:txXfrm>
    </dsp:sp>
    <dsp:sp modelId="{EE533201-E61C-49DA-A44D-B9E61EFA1E6A}">
      <dsp:nvSpPr>
        <dsp:cNvPr id="0" name=""/>
        <dsp:cNvSpPr/>
      </dsp:nvSpPr>
      <dsp:spPr>
        <a:xfrm>
          <a:off x="7415676" y="226695"/>
          <a:ext cx="1258157" cy="125815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C3F187-3B12-42BF-9043-560D573E9A13}">
      <dsp:nvSpPr>
        <dsp:cNvPr id="0" name=""/>
        <dsp:cNvSpPr/>
      </dsp:nvSpPr>
      <dsp:spPr>
        <a:xfrm>
          <a:off x="356615" y="3022600"/>
          <a:ext cx="8202168" cy="566737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DC407D-FA77-4BE5-9FE3-64B6EC987CCF}">
      <dsp:nvSpPr>
        <dsp:cNvPr id="0" name=""/>
        <dsp:cNvSpPr/>
      </dsp:nvSpPr>
      <dsp:spPr>
        <a:xfrm>
          <a:off x="0" y="0"/>
          <a:ext cx="1741289" cy="37782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Rome</a:t>
          </a:r>
          <a:endParaRPr lang="en-US" sz="1600" kern="1200" dirty="0"/>
        </a:p>
      </dsp:txBody>
      <dsp:txXfrm>
        <a:off x="0" y="1511300"/>
        <a:ext cx="1741289" cy="1511300"/>
      </dsp:txXfrm>
    </dsp:sp>
    <dsp:sp modelId="{8A9D39CF-8875-45B0-B28D-5E14C04AABD8}">
      <dsp:nvSpPr>
        <dsp:cNvPr id="0" name=""/>
        <dsp:cNvSpPr/>
      </dsp:nvSpPr>
      <dsp:spPr>
        <a:xfrm>
          <a:off x="241565" y="226695"/>
          <a:ext cx="1258157" cy="125815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7F74B5-403C-4A22-AB5C-FCF2C56A1F8B}">
      <dsp:nvSpPr>
        <dsp:cNvPr id="0" name=""/>
        <dsp:cNvSpPr/>
      </dsp:nvSpPr>
      <dsp:spPr>
        <a:xfrm>
          <a:off x="1793527" y="0"/>
          <a:ext cx="1741289" cy="37782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Constantinople</a:t>
          </a:r>
          <a:endParaRPr lang="en-US" sz="1600" kern="1200" dirty="0"/>
        </a:p>
      </dsp:txBody>
      <dsp:txXfrm>
        <a:off x="1793527" y="1511300"/>
        <a:ext cx="1741289" cy="1511300"/>
      </dsp:txXfrm>
    </dsp:sp>
    <dsp:sp modelId="{10B976DC-6D73-467D-AAE4-573B4FFC8F15}">
      <dsp:nvSpPr>
        <dsp:cNvPr id="0" name=""/>
        <dsp:cNvSpPr/>
      </dsp:nvSpPr>
      <dsp:spPr>
        <a:xfrm>
          <a:off x="1965536" y="290313"/>
          <a:ext cx="1397271" cy="113091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B782DB-852E-4E5B-B6A7-5966A47E9B3B}">
      <dsp:nvSpPr>
        <dsp:cNvPr id="0" name=""/>
        <dsp:cNvSpPr/>
      </dsp:nvSpPr>
      <dsp:spPr>
        <a:xfrm>
          <a:off x="3587055" y="0"/>
          <a:ext cx="1741289" cy="37782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strike="sngStrike" kern="1200" baseline="0" dirty="0" smtClean="0"/>
            <a:t>Antioch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Conquered by Muslims</a:t>
          </a:r>
          <a:endParaRPr lang="en-US" sz="1600" kern="1200" dirty="0"/>
        </a:p>
      </dsp:txBody>
      <dsp:txXfrm>
        <a:off x="3587055" y="1511300"/>
        <a:ext cx="1741289" cy="1511300"/>
      </dsp:txXfrm>
    </dsp:sp>
    <dsp:sp modelId="{CC543BA8-E421-4F0E-BC5B-CCAE27350D5D}">
      <dsp:nvSpPr>
        <dsp:cNvPr id="0" name=""/>
        <dsp:cNvSpPr/>
      </dsp:nvSpPr>
      <dsp:spPr>
        <a:xfrm>
          <a:off x="3828621" y="226695"/>
          <a:ext cx="1258157" cy="125815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33B455-5585-4152-AD6B-406F39A2824D}">
      <dsp:nvSpPr>
        <dsp:cNvPr id="0" name=""/>
        <dsp:cNvSpPr/>
      </dsp:nvSpPr>
      <dsp:spPr>
        <a:xfrm>
          <a:off x="5380583" y="0"/>
          <a:ext cx="1741289" cy="37782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strike="sngStrike" kern="1200" baseline="0" dirty="0" smtClean="0"/>
            <a:t>Alexandria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Conquered by Muslims</a:t>
          </a:r>
          <a:endParaRPr lang="en-US" sz="1600" kern="1200" dirty="0"/>
        </a:p>
      </dsp:txBody>
      <dsp:txXfrm>
        <a:off x="5380583" y="1511300"/>
        <a:ext cx="1741289" cy="1511300"/>
      </dsp:txXfrm>
    </dsp:sp>
    <dsp:sp modelId="{C947855E-5990-4D07-AB23-A75F1F7244B4}">
      <dsp:nvSpPr>
        <dsp:cNvPr id="0" name=""/>
        <dsp:cNvSpPr/>
      </dsp:nvSpPr>
      <dsp:spPr>
        <a:xfrm>
          <a:off x="5622149" y="226695"/>
          <a:ext cx="1258157" cy="125815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B7BA07-AD77-422A-AEAE-05DB1738C1B0}">
      <dsp:nvSpPr>
        <dsp:cNvPr id="0" name=""/>
        <dsp:cNvSpPr/>
      </dsp:nvSpPr>
      <dsp:spPr>
        <a:xfrm>
          <a:off x="7174110" y="0"/>
          <a:ext cx="1741289" cy="37782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strike="sngStrike" kern="1200" baseline="0" dirty="0" smtClean="0"/>
            <a:t>Jerusalem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Conquered by Muslims</a:t>
          </a:r>
          <a:endParaRPr lang="en-US" sz="1600" kern="1200" dirty="0"/>
        </a:p>
      </dsp:txBody>
      <dsp:txXfrm>
        <a:off x="7174110" y="1511300"/>
        <a:ext cx="1741289" cy="1511300"/>
      </dsp:txXfrm>
    </dsp:sp>
    <dsp:sp modelId="{EE533201-E61C-49DA-A44D-B9E61EFA1E6A}">
      <dsp:nvSpPr>
        <dsp:cNvPr id="0" name=""/>
        <dsp:cNvSpPr/>
      </dsp:nvSpPr>
      <dsp:spPr>
        <a:xfrm>
          <a:off x="7415676" y="226695"/>
          <a:ext cx="1258157" cy="125815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C3F187-3B12-42BF-9043-560D573E9A13}">
      <dsp:nvSpPr>
        <dsp:cNvPr id="0" name=""/>
        <dsp:cNvSpPr/>
      </dsp:nvSpPr>
      <dsp:spPr>
        <a:xfrm>
          <a:off x="356615" y="3022600"/>
          <a:ext cx="8202168" cy="566737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DC407D-FA77-4BE5-9FE3-64B6EC987CCF}">
      <dsp:nvSpPr>
        <dsp:cNvPr id="0" name=""/>
        <dsp:cNvSpPr/>
      </dsp:nvSpPr>
      <dsp:spPr>
        <a:xfrm>
          <a:off x="0" y="0"/>
          <a:ext cx="1741289" cy="37782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Rome</a:t>
          </a:r>
          <a:endParaRPr lang="en-US" sz="1600" kern="1200" dirty="0"/>
        </a:p>
      </dsp:txBody>
      <dsp:txXfrm>
        <a:off x="0" y="1511300"/>
        <a:ext cx="1741289" cy="1511300"/>
      </dsp:txXfrm>
    </dsp:sp>
    <dsp:sp modelId="{8A9D39CF-8875-45B0-B28D-5E14C04AABD8}">
      <dsp:nvSpPr>
        <dsp:cNvPr id="0" name=""/>
        <dsp:cNvSpPr/>
      </dsp:nvSpPr>
      <dsp:spPr>
        <a:xfrm>
          <a:off x="241565" y="226695"/>
          <a:ext cx="1258157" cy="125815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7F74B5-403C-4A22-AB5C-FCF2C56A1F8B}">
      <dsp:nvSpPr>
        <dsp:cNvPr id="0" name=""/>
        <dsp:cNvSpPr/>
      </dsp:nvSpPr>
      <dsp:spPr>
        <a:xfrm>
          <a:off x="1793527" y="0"/>
          <a:ext cx="1741289" cy="37782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Constantinople</a:t>
          </a:r>
          <a:endParaRPr lang="en-US" sz="1600" kern="1200" dirty="0"/>
        </a:p>
      </dsp:txBody>
      <dsp:txXfrm>
        <a:off x="1793527" y="1511300"/>
        <a:ext cx="1741289" cy="1511300"/>
      </dsp:txXfrm>
    </dsp:sp>
    <dsp:sp modelId="{10B976DC-6D73-467D-AAE4-573B4FFC8F15}">
      <dsp:nvSpPr>
        <dsp:cNvPr id="0" name=""/>
        <dsp:cNvSpPr/>
      </dsp:nvSpPr>
      <dsp:spPr>
        <a:xfrm>
          <a:off x="1965536" y="290313"/>
          <a:ext cx="1397271" cy="113091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B782DB-852E-4E5B-B6A7-5966A47E9B3B}">
      <dsp:nvSpPr>
        <dsp:cNvPr id="0" name=""/>
        <dsp:cNvSpPr/>
      </dsp:nvSpPr>
      <dsp:spPr>
        <a:xfrm>
          <a:off x="3587055" y="0"/>
          <a:ext cx="1741289" cy="37782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strike="sngStrike" kern="1200" baseline="0" dirty="0" smtClean="0"/>
            <a:t>Antioch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Conquered by Muslims</a:t>
          </a:r>
          <a:endParaRPr lang="en-US" sz="1600" kern="1200" dirty="0"/>
        </a:p>
      </dsp:txBody>
      <dsp:txXfrm>
        <a:off x="3587055" y="1511300"/>
        <a:ext cx="1741289" cy="1511300"/>
      </dsp:txXfrm>
    </dsp:sp>
    <dsp:sp modelId="{CC543BA8-E421-4F0E-BC5B-CCAE27350D5D}">
      <dsp:nvSpPr>
        <dsp:cNvPr id="0" name=""/>
        <dsp:cNvSpPr/>
      </dsp:nvSpPr>
      <dsp:spPr>
        <a:xfrm>
          <a:off x="3828621" y="226695"/>
          <a:ext cx="1258157" cy="125815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33B455-5585-4152-AD6B-406F39A2824D}">
      <dsp:nvSpPr>
        <dsp:cNvPr id="0" name=""/>
        <dsp:cNvSpPr/>
      </dsp:nvSpPr>
      <dsp:spPr>
        <a:xfrm>
          <a:off x="5380583" y="0"/>
          <a:ext cx="1741289" cy="37782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strike="sngStrike" kern="1200" baseline="0" dirty="0" smtClean="0"/>
            <a:t>Alexandria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Conquered by Muslims</a:t>
          </a:r>
          <a:endParaRPr lang="en-US" sz="1600" kern="1200" dirty="0"/>
        </a:p>
      </dsp:txBody>
      <dsp:txXfrm>
        <a:off x="5380583" y="1511300"/>
        <a:ext cx="1741289" cy="1511300"/>
      </dsp:txXfrm>
    </dsp:sp>
    <dsp:sp modelId="{C947855E-5990-4D07-AB23-A75F1F7244B4}">
      <dsp:nvSpPr>
        <dsp:cNvPr id="0" name=""/>
        <dsp:cNvSpPr/>
      </dsp:nvSpPr>
      <dsp:spPr>
        <a:xfrm>
          <a:off x="5622149" y="226695"/>
          <a:ext cx="1258157" cy="125815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B7BA07-AD77-422A-AEAE-05DB1738C1B0}">
      <dsp:nvSpPr>
        <dsp:cNvPr id="0" name=""/>
        <dsp:cNvSpPr/>
      </dsp:nvSpPr>
      <dsp:spPr>
        <a:xfrm>
          <a:off x="7174110" y="0"/>
          <a:ext cx="1741289" cy="37782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strike="sngStrike" kern="1200" baseline="0" dirty="0" smtClean="0"/>
            <a:t>Jerusalem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Conquered by Muslims</a:t>
          </a:r>
          <a:endParaRPr lang="en-US" sz="1600" kern="1200" dirty="0"/>
        </a:p>
      </dsp:txBody>
      <dsp:txXfrm>
        <a:off x="7174110" y="1511300"/>
        <a:ext cx="1741289" cy="1511300"/>
      </dsp:txXfrm>
    </dsp:sp>
    <dsp:sp modelId="{EE533201-E61C-49DA-A44D-B9E61EFA1E6A}">
      <dsp:nvSpPr>
        <dsp:cNvPr id="0" name=""/>
        <dsp:cNvSpPr/>
      </dsp:nvSpPr>
      <dsp:spPr>
        <a:xfrm>
          <a:off x="7415676" y="226695"/>
          <a:ext cx="1258157" cy="125815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C3F187-3B12-42BF-9043-560D573E9A13}">
      <dsp:nvSpPr>
        <dsp:cNvPr id="0" name=""/>
        <dsp:cNvSpPr/>
      </dsp:nvSpPr>
      <dsp:spPr>
        <a:xfrm>
          <a:off x="356615" y="3022600"/>
          <a:ext cx="8202168" cy="566737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75046B-4AD4-42C5-953E-2400D6F15FE5}">
      <dsp:nvSpPr>
        <dsp:cNvPr id="0" name=""/>
        <dsp:cNvSpPr/>
      </dsp:nvSpPr>
      <dsp:spPr>
        <a:xfrm>
          <a:off x="3830" y="0"/>
          <a:ext cx="4388048" cy="37782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Roman Catholic Church</a:t>
          </a:r>
          <a:endParaRPr lang="en-US" sz="3500" kern="1200" dirty="0"/>
        </a:p>
      </dsp:txBody>
      <dsp:txXfrm>
        <a:off x="3830" y="1511300"/>
        <a:ext cx="4388048" cy="1511300"/>
      </dsp:txXfrm>
    </dsp:sp>
    <dsp:sp modelId="{A83BDB02-3E70-4CC5-B16C-0099AD665BC8}">
      <dsp:nvSpPr>
        <dsp:cNvPr id="0" name=""/>
        <dsp:cNvSpPr/>
      </dsp:nvSpPr>
      <dsp:spPr>
        <a:xfrm>
          <a:off x="1589592" y="370439"/>
          <a:ext cx="1353311" cy="117184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806CAD-E9B2-4B1E-9D63-1AE214E1E3E9}">
      <dsp:nvSpPr>
        <dsp:cNvPr id="0" name=""/>
        <dsp:cNvSpPr/>
      </dsp:nvSpPr>
      <dsp:spPr>
        <a:xfrm>
          <a:off x="4523520" y="0"/>
          <a:ext cx="4388048" cy="37782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Eastern Orthodox Church</a:t>
          </a:r>
          <a:endParaRPr lang="en-US" sz="3500" kern="1200" dirty="0"/>
        </a:p>
      </dsp:txBody>
      <dsp:txXfrm>
        <a:off x="4523520" y="1511300"/>
        <a:ext cx="4388048" cy="1511300"/>
      </dsp:txXfrm>
    </dsp:sp>
    <dsp:sp modelId="{C1B43C9B-7973-419D-ADF7-FA53C8D97A5E}">
      <dsp:nvSpPr>
        <dsp:cNvPr id="0" name=""/>
        <dsp:cNvSpPr/>
      </dsp:nvSpPr>
      <dsp:spPr>
        <a:xfrm>
          <a:off x="6088466" y="226695"/>
          <a:ext cx="1258157" cy="125815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AC88F1-3CC4-4C31-AD21-50AAE1D78B24}">
      <dsp:nvSpPr>
        <dsp:cNvPr id="0" name=""/>
        <dsp:cNvSpPr/>
      </dsp:nvSpPr>
      <dsp:spPr>
        <a:xfrm>
          <a:off x="356615" y="3022600"/>
          <a:ext cx="8202168" cy="566737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561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136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77306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392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04164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223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35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131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745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263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600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205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424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186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231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361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798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Christianity Schism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5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DCT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Write a paragraph in which you discuss causes and effects of the Christianity Schism.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60287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649" y="852710"/>
            <a:ext cx="8911687" cy="1280890"/>
          </a:xfrm>
        </p:spPr>
        <p:txBody>
          <a:bodyPr/>
          <a:lstStyle/>
          <a:p>
            <a:r>
              <a:rPr lang="en-US" dirty="0" smtClean="0"/>
              <a:t>Early Christianity = ILLEGAL</a:t>
            </a:r>
            <a:br>
              <a:rPr lang="en-US" dirty="0" smtClean="0"/>
            </a:br>
            <a:r>
              <a:rPr lang="en-US" dirty="0" smtClean="0"/>
              <a:t>(practice in private)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8451959"/>
              </p:ext>
            </p:extLst>
          </p:nvPr>
        </p:nvGraphicFramePr>
        <p:xfrm>
          <a:off x="2589213" y="2133600"/>
          <a:ext cx="8915400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1147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4551076"/>
              </p:ext>
            </p:extLst>
          </p:nvPr>
        </p:nvGraphicFramePr>
        <p:xfrm>
          <a:off x="1933605" y="1905000"/>
          <a:ext cx="8915400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14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Council of </a:t>
            </a:r>
            <a:r>
              <a:rPr lang="en-US" dirty="0" err="1" smtClean="0"/>
              <a:t>Nicea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2211" y="1198708"/>
            <a:ext cx="7067504" cy="471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7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Patriarchates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0544702"/>
              </p:ext>
            </p:extLst>
          </p:nvPr>
        </p:nvGraphicFramePr>
        <p:xfrm>
          <a:off x="2589213" y="1744663"/>
          <a:ext cx="8915400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5355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Patriarchates by 661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589213" y="1744663"/>
          <a:ext cx="8915400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8658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Disagreements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589213" y="1744663"/>
          <a:ext cx="8915400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325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Pope Leo IX vs. Patriarch Michael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 smtClean="0"/>
              <a:t>Causes, among others</a:t>
            </a:r>
          </a:p>
          <a:p>
            <a:r>
              <a:rPr lang="en-US" sz="3600" dirty="0" smtClean="0"/>
              <a:t>Papal Authority </a:t>
            </a:r>
          </a:p>
          <a:p>
            <a:r>
              <a:rPr lang="en-US" sz="3600" dirty="0" err="1" smtClean="0"/>
              <a:t>Filoque</a:t>
            </a:r>
            <a:r>
              <a:rPr lang="en-US" sz="3600" dirty="0" smtClean="0"/>
              <a:t> in Nicene Creed </a:t>
            </a:r>
          </a:p>
          <a:p>
            <a:r>
              <a:rPr lang="en-US" sz="3600" dirty="0" smtClean="0"/>
              <a:t>Facial Hair</a:t>
            </a:r>
          </a:p>
          <a:p>
            <a:r>
              <a:rPr lang="en-US" sz="3600" dirty="0" smtClean="0"/>
              <a:t>Celibacy of Priests</a:t>
            </a:r>
          </a:p>
          <a:p>
            <a:r>
              <a:rPr lang="en-US" sz="3600" dirty="0" smtClean="0"/>
              <a:t>Leavened vs. Unleavened bread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57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Schism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6684735"/>
              </p:ext>
            </p:extLst>
          </p:nvPr>
        </p:nvGraphicFramePr>
        <p:xfrm>
          <a:off x="2589213" y="2133600"/>
          <a:ext cx="8915400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855464" y="5248656"/>
            <a:ext cx="6117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Mutual Ex-communication in 1054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9281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138</TotalTime>
  <Words>121</Words>
  <Application>Microsoft Office PowerPoint</Application>
  <PresentationFormat>Widescreen</PresentationFormat>
  <Paragraphs>50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Wingdings 3</vt:lpstr>
      <vt:lpstr>Wisp</vt:lpstr>
      <vt:lpstr>Christianity Schism</vt:lpstr>
      <vt:lpstr>Early Christianity = ILLEGAL (practice in private)</vt:lpstr>
      <vt:lpstr>PowerPoint Presentation</vt:lpstr>
      <vt:lpstr>Council of Nicea</vt:lpstr>
      <vt:lpstr>Patriarchates</vt:lpstr>
      <vt:lpstr>Patriarchates by 661</vt:lpstr>
      <vt:lpstr>Disagreements</vt:lpstr>
      <vt:lpstr>Pope Leo IX vs. Patriarch Michael I</vt:lpstr>
      <vt:lpstr>Great Schism</vt:lpstr>
      <vt:lpstr>DCT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MacDonald, Jessica</dc:creator>
  <cp:lastModifiedBy>MacDonald, Jessica</cp:lastModifiedBy>
  <cp:revision>8</cp:revision>
  <dcterms:created xsi:type="dcterms:W3CDTF">2016-10-24T19:30:16Z</dcterms:created>
  <dcterms:modified xsi:type="dcterms:W3CDTF">2016-10-24T21:48:23Z</dcterms:modified>
</cp:coreProperties>
</file>