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EB7-4D54-4AEC-803A-1CAFF7EB1994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829-462E-4AA7-BC67-F5D216955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EB7-4D54-4AEC-803A-1CAFF7EB1994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829-462E-4AA7-BC67-F5D216955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EB7-4D54-4AEC-803A-1CAFF7EB1994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829-462E-4AA7-BC67-F5D216955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9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EB7-4D54-4AEC-803A-1CAFF7EB1994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829-462E-4AA7-BC67-F5D216955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8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EB7-4D54-4AEC-803A-1CAFF7EB1994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829-462E-4AA7-BC67-F5D216955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2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EB7-4D54-4AEC-803A-1CAFF7EB1994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829-462E-4AA7-BC67-F5D216955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4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EB7-4D54-4AEC-803A-1CAFF7EB1994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829-462E-4AA7-BC67-F5D216955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9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EB7-4D54-4AEC-803A-1CAFF7EB1994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829-462E-4AA7-BC67-F5D216955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EB7-4D54-4AEC-803A-1CAFF7EB1994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829-462E-4AA7-BC67-F5D216955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9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EB7-4D54-4AEC-803A-1CAFF7EB1994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829-462E-4AA7-BC67-F5D216955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9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EB7-4D54-4AEC-803A-1CAFF7EB1994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B9829-462E-4AA7-BC67-F5D216955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8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1CEB7-4D54-4AEC-803A-1CAFF7EB1994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B9829-462E-4AA7-BC67-F5D216955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4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Communism vs. Fascism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57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556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10327" y="2095500"/>
            <a:ext cx="1447800" cy="1295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2058555"/>
            <a:ext cx="1447800" cy="1295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86527" y="2536978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Communism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253697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Fascism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7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09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10327" y="2095500"/>
            <a:ext cx="1447800" cy="1295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2058555"/>
            <a:ext cx="1447800" cy="1295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86527" y="2536978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Communism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253697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Fascism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794991" y="1524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94991" y="12192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76518" y="22860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74209" y="33528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74209" y="44196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64973" y="56388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971800" y="838200"/>
            <a:ext cx="804718" cy="1257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258127" y="2058555"/>
            <a:ext cx="536864" cy="379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58127" y="2875532"/>
            <a:ext cx="506846" cy="96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71800" y="3352800"/>
            <a:ext cx="793173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67000" y="3390900"/>
            <a:ext cx="1097973" cy="1562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438400" y="3390900"/>
            <a:ext cx="1326573" cy="293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37991" y="838200"/>
            <a:ext cx="929409" cy="141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919518" y="1981200"/>
            <a:ext cx="795482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917209" y="2971800"/>
            <a:ext cx="873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6" idx="3"/>
          </p:cNvCxnSpPr>
          <p:nvPr/>
        </p:nvCxnSpPr>
        <p:spPr>
          <a:xfrm flipV="1">
            <a:off x="4937991" y="3164248"/>
            <a:ext cx="989034" cy="721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937991" y="3352800"/>
            <a:ext cx="1234209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919518" y="3352800"/>
            <a:ext cx="1709882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36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09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34127" y="2058555"/>
            <a:ext cx="1447800" cy="1295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2058555"/>
            <a:ext cx="1447800" cy="1295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86527" y="2536978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Communism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253697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Fascism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794991" y="762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94991" y="11430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22098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94991" y="33020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94991" y="4405745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84036" y="390678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" y="2555451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1000" y="4191000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72564" y="390678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15200" y="1698337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70600" y="5211618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71900" y="54864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600200" y="5257800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010400" y="3700760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40145" y="1272315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28673" y="266700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endCxn id="4" idx="7"/>
          </p:cNvCxnSpPr>
          <p:nvPr/>
        </p:nvCxnSpPr>
        <p:spPr>
          <a:xfrm flipH="1">
            <a:off x="2969902" y="725055"/>
            <a:ext cx="763898" cy="1523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258127" y="1876578"/>
            <a:ext cx="551873" cy="561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58127" y="2875532"/>
            <a:ext cx="53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4" idx="5"/>
            <a:endCxn id="11" idx="2"/>
          </p:cNvCxnSpPr>
          <p:nvPr/>
        </p:nvCxnSpPr>
        <p:spPr>
          <a:xfrm>
            <a:off x="2969902" y="3164248"/>
            <a:ext cx="825089" cy="67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43200" y="3390900"/>
            <a:ext cx="1066800" cy="1300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34227" y="3390900"/>
            <a:ext cx="1275773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6" idx="1"/>
          </p:cNvCxnSpPr>
          <p:nvPr/>
        </p:nvCxnSpPr>
        <p:spPr>
          <a:xfrm>
            <a:off x="4914900" y="885978"/>
            <a:ext cx="1012125" cy="1362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914900" y="1876578"/>
            <a:ext cx="876300" cy="561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53000" y="2743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1" idx="6"/>
            <a:endCxn id="6" idx="3"/>
          </p:cNvCxnSpPr>
          <p:nvPr/>
        </p:nvCxnSpPr>
        <p:spPr>
          <a:xfrm flipV="1">
            <a:off x="4937991" y="3164248"/>
            <a:ext cx="989034" cy="67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" idx="6"/>
          </p:cNvCxnSpPr>
          <p:nvPr/>
        </p:nvCxnSpPr>
        <p:spPr>
          <a:xfrm flipV="1">
            <a:off x="4937991" y="3302000"/>
            <a:ext cx="1234209" cy="163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8" idx="6"/>
            <a:endCxn id="6" idx="4"/>
          </p:cNvCxnSpPr>
          <p:nvPr/>
        </p:nvCxnSpPr>
        <p:spPr>
          <a:xfrm flipV="1">
            <a:off x="4914900" y="3353955"/>
            <a:ext cx="1524000" cy="2665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" idx="4"/>
          </p:cNvCxnSpPr>
          <p:nvPr/>
        </p:nvCxnSpPr>
        <p:spPr>
          <a:xfrm>
            <a:off x="2193636" y="1381278"/>
            <a:ext cx="170295" cy="677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1" idx="5"/>
          </p:cNvCxnSpPr>
          <p:nvPr/>
        </p:nvCxnSpPr>
        <p:spPr>
          <a:xfrm>
            <a:off x="1280797" y="2117845"/>
            <a:ext cx="548003" cy="320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3" idx="6"/>
          </p:cNvCxnSpPr>
          <p:nvPr/>
        </p:nvCxnSpPr>
        <p:spPr>
          <a:xfrm flipV="1">
            <a:off x="1447800" y="2971800"/>
            <a:ext cx="381000" cy="78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584036" y="3276600"/>
            <a:ext cx="549564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363931" y="3353955"/>
            <a:ext cx="0" cy="1903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2" idx="4"/>
          </p:cNvCxnSpPr>
          <p:nvPr/>
        </p:nvCxnSpPr>
        <p:spPr>
          <a:xfrm>
            <a:off x="6038273" y="1257300"/>
            <a:ext cx="286327" cy="801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6772564" y="1381278"/>
            <a:ext cx="390236" cy="736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7162800" y="2438400"/>
            <a:ext cx="219364" cy="98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" idx="5"/>
          </p:cNvCxnSpPr>
          <p:nvPr/>
        </p:nvCxnSpPr>
        <p:spPr>
          <a:xfrm>
            <a:off x="6950775" y="3164248"/>
            <a:ext cx="321707" cy="67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680200" y="3353955"/>
            <a:ext cx="92364" cy="1827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22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09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34127" y="2058555"/>
            <a:ext cx="1447800" cy="1295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2058555"/>
            <a:ext cx="1447800" cy="1295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86527" y="2536978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Communism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253697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Fascism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794991" y="762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94991" y="11430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22098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94991" y="33020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94991" y="4405745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84036" y="390678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" y="2555451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1000" y="4191000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72564" y="390678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15200" y="1698337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70600" y="5211618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71900" y="54864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600200" y="5257800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010400" y="3700760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40145" y="1272315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28673" y="266700"/>
            <a:ext cx="12192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" idx="2"/>
            <a:endCxn id="4" idx="7"/>
          </p:cNvCxnSpPr>
          <p:nvPr/>
        </p:nvCxnSpPr>
        <p:spPr>
          <a:xfrm flipH="1">
            <a:off x="2969902" y="609600"/>
            <a:ext cx="825089" cy="1638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258127" y="1876578"/>
            <a:ext cx="551873" cy="561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58127" y="2875532"/>
            <a:ext cx="53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4" idx="5"/>
            <a:endCxn id="11" idx="2"/>
          </p:cNvCxnSpPr>
          <p:nvPr/>
        </p:nvCxnSpPr>
        <p:spPr>
          <a:xfrm>
            <a:off x="2969902" y="3164248"/>
            <a:ext cx="825089" cy="67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43200" y="3390900"/>
            <a:ext cx="1066800" cy="1300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34227" y="3390900"/>
            <a:ext cx="1275773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6" idx="1"/>
          </p:cNvCxnSpPr>
          <p:nvPr/>
        </p:nvCxnSpPr>
        <p:spPr>
          <a:xfrm>
            <a:off x="4914900" y="885978"/>
            <a:ext cx="1012125" cy="1362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914900" y="1876578"/>
            <a:ext cx="876300" cy="561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53000" y="2743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1" idx="6"/>
            <a:endCxn id="6" idx="3"/>
          </p:cNvCxnSpPr>
          <p:nvPr/>
        </p:nvCxnSpPr>
        <p:spPr>
          <a:xfrm flipV="1">
            <a:off x="4937991" y="3164248"/>
            <a:ext cx="989034" cy="67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" idx="6"/>
          </p:cNvCxnSpPr>
          <p:nvPr/>
        </p:nvCxnSpPr>
        <p:spPr>
          <a:xfrm flipV="1">
            <a:off x="4937991" y="3302000"/>
            <a:ext cx="1234209" cy="163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8" idx="6"/>
            <a:endCxn id="6" idx="4"/>
          </p:cNvCxnSpPr>
          <p:nvPr/>
        </p:nvCxnSpPr>
        <p:spPr>
          <a:xfrm flipV="1">
            <a:off x="4914900" y="3353955"/>
            <a:ext cx="1524000" cy="2665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" idx="4"/>
          </p:cNvCxnSpPr>
          <p:nvPr/>
        </p:nvCxnSpPr>
        <p:spPr>
          <a:xfrm>
            <a:off x="2193636" y="1381278"/>
            <a:ext cx="170295" cy="677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1" idx="5"/>
          </p:cNvCxnSpPr>
          <p:nvPr/>
        </p:nvCxnSpPr>
        <p:spPr>
          <a:xfrm>
            <a:off x="1280797" y="2117845"/>
            <a:ext cx="548003" cy="320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3" idx="6"/>
          </p:cNvCxnSpPr>
          <p:nvPr/>
        </p:nvCxnSpPr>
        <p:spPr>
          <a:xfrm flipV="1">
            <a:off x="1447800" y="2971800"/>
            <a:ext cx="381000" cy="78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584036" y="3276600"/>
            <a:ext cx="549564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363931" y="3353955"/>
            <a:ext cx="0" cy="1903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2" idx="4"/>
          </p:cNvCxnSpPr>
          <p:nvPr/>
        </p:nvCxnSpPr>
        <p:spPr>
          <a:xfrm>
            <a:off x="6038273" y="1257300"/>
            <a:ext cx="286327" cy="801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6772564" y="1381278"/>
            <a:ext cx="390236" cy="736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7162800" y="2438400"/>
            <a:ext cx="219364" cy="98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" idx="5"/>
          </p:cNvCxnSpPr>
          <p:nvPr/>
        </p:nvCxnSpPr>
        <p:spPr>
          <a:xfrm>
            <a:off x="6950775" y="3164248"/>
            <a:ext cx="321707" cy="67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680200" y="3353955"/>
            <a:ext cx="92364" cy="1827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94991" y="390678"/>
            <a:ext cx="1119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totalitarian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352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these characteristics to complete the double bubble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en-US" dirty="0" smtClean="0"/>
              <a:t>Germany</a:t>
            </a:r>
          </a:p>
          <a:p>
            <a:r>
              <a:rPr lang="en-US" dirty="0" smtClean="0"/>
              <a:t>Classless society</a:t>
            </a:r>
          </a:p>
          <a:p>
            <a:r>
              <a:rPr lang="en-US" dirty="0" smtClean="0"/>
              <a:t>Different classes</a:t>
            </a:r>
          </a:p>
          <a:p>
            <a:r>
              <a:rPr lang="en-US" dirty="0" smtClean="0"/>
              <a:t>State control of economy</a:t>
            </a:r>
          </a:p>
          <a:p>
            <a:r>
              <a:rPr lang="en-US" dirty="0" smtClean="0"/>
              <a:t>Soviet Union</a:t>
            </a:r>
          </a:p>
          <a:p>
            <a:r>
              <a:rPr lang="en-US" dirty="0" smtClean="0"/>
              <a:t>One party rule</a:t>
            </a:r>
          </a:p>
          <a:p>
            <a:r>
              <a:rPr lang="en-US" dirty="0" smtClean="0"/>
              <a:t>Dictatorship</a:t>
            </a:r>
          </a:p>
          <a:p>
            <a:r>
              <a:rPr lang="en-US" dirty="0" smtClean="0"/>
              <a:t>Hitler</a:t>
            </a:r>
          </a:p>
          <a:p>
            <a:r>
              <a:rPr lang="en-US" dirty="0" smtClean="0"/>
              <a:t>Mussolini</a:t>
            </a:r>
          </a:p>
          <a:p>
            <a:r>
              <a:rPr lang="en-US" dirty="0" smtClean="0"/>
              <a:t>Stalin</a:t>
            </a:r>
          </a:p>
          <a:p>
            <a:r>
              <a:rPr lang="en-US" dirty="0" smtClean="0"/>
              <a:t>Peasants supported</a:t>
            </a:r>
          </a:p>
          <a:p>
            <a:r>
              <a:rPr lang="en-US" dirty="0" smtClean="0"/>
              <a:t>Middle class / industrialists supported</a:t>
            </a:r>
          </a:p>
          <a:p>
            <a:r>
              <a:rPr lang="en-US" dirty="0" smtClean="0"/>
              <a:t>Mao Zedong</a:t>
            </a:r>
          </a:p>
          <a:p>
            <a:r>
              <a:rPr lang="en-US" dirty="0" smtClean="0"/>
              <a:t>Police terror</a:t>
            </a:r>
          </a:p>
          <a:p>
            <a:r>
              <a:rPr lang="en-US" dirty="0" smtClean="0"/>
              <a:t>Italy </a:t>
            </a:r>
          </a:p>
          <a:p>
            <a:r>
              <a:rPr lang="en-US" dirty="0" smtClean="0"/>
              <a:t>China</a:t>
            </a:r>
          </a:p>
          <a:p>
            <a:r>
              <a:rPr lang="en-US" dirty="0" smtClean="0"/>
              <a:t>No individual rights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68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Using the information from the double bubble, write a paragraph in which you compare and contrast </a:t>
            </a:r>
            <a:r>
              <a:rPr lang="en-US" b="1" u="sng" dirty="0" smtClean="0"/>
              <a:t>communism</a:t>
            </a:r>
            <a:r>
              <a:rPr lang="en-US" dirty="0" smtClean="0"/>
              <a:t> and </a:t>
            </a:r>
            <a:r>
              <a:rPr lang="en-US" b="1" u="sng" dirty="0" smtClean="0"/>
              <a:t>fascism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C:\Users\jmacdonald.SANJACINTO.K12\AppData\Local\Microsoft\Windows\Temporary Internet Files\Content.IE5\2TJL7BS2\MC9002341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-42333"/>
            <a:ext cx="1966111" cy="188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893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78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Communism vs. Fascism</vt:lpstr>
      <vt:lpstr>PowerPoint Presentation</vt:lpstr>
      <vt:lpstr>PowerPoint Presentation</vt:lpstr>
      <vt:lpstr>PowerPoint Presentation</vt:lpstr>
      <vt:lpstr>PowerPoint Presentation</vt:lpstr>
      <vt:lpstr>Use these characteristics to complete the double bubble map</vt:lpstr>
      <vt:lpstr>Write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Communism vs. Fascism</dc:title>
  <dc:creator>Macdonald, Jessica</dc:creator>
  <cp:lastModifiedBy>Macdonald, Jessica</cp:lastModifiedBy>
  <cp:revision>5</cp:revision>
  <dcterms:created xsi:type="dcterms:W3CDTF">2014-02-10T20:16:13Z</dcterms:created>
  <dcterms:modified xsi:type="dcterms:W3CDTF">2014-02-10T20:42:28Z</dcterms:modified>
</cp:coreProperties>
</file>