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6" r:id="rId5"/>
    <p:sldId id="261" r:id="rId6"/>
    <p:sldId id="259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zxPar0BcMo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Were the Mongols Barbaric?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Write ONE PARAGRAPH as a </a:t>
            </a:r>
            <a:r>
              <a:rPr lang="en-US" sz="3600" dirty="0" smtClean="0"/>
              <a:t>table.  Include </a:t>
            </a:r>
            <a:r>
              <a:rPr lang="en-US" sz="3600" b="1" dirty="0" smtClean="0">
                <a:solidFill>
                  <a:schemeClr val="accent6"/>
                </a:solidFill>
              </a:rPr>
              <a:t>claim </a:t>
            </a:r>
            <a:r>
              <a:rPr lang="en-US" sz="3600" dirty="0" smtClean="0"/>
              <a:t>(where the Mongols barbaric? and the </a:t>
            </a:r>
            <a:r>
              <a:rPr lang="en-US" sz="3600" b="1" dirty="0" smtClean="0">
                <a:solidFill>
                  <a:schemeClr val="accent6"/>
                </a:solidFill>
              </a:rPr>
              <a:t>STRONGEST evidence </a:t>
            </a:r>
            <a:r>
              <a:rPr lang="en-US" sz="3600" dirty="0" smtClean="0"/>
              <a:t>to support the claim. </a:t>
            </a:r>
          </a:p>
          <a:p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Oldest student is the scribe</a:t>
            </a:r>
            <a:endParaRPr lang="en-US" sz="3600" dirty="0"/>
          </a:p>
          <a:p>
            <a:r>
              <a:rPr lang="en-US" sz="3600" dirty="0" smtClean="0"/>
              <a:t>After paragraph is written, </a:t>
            </a:r>
            <a:r>
              <a:rPr lang="en-US" sz="3600" dirty="0" smtClean="0">
                <a:solidFill>
                  <a:schemeClr val="accent4">
                    <a:lumMod val="50000"/>
                  </a:schemeClr>
                </a:solidFill>
              </a:rPr>
              <a:t>youngest student </a:t>
            </a:r>
            <a:r>
              <a:rPr lang="en-US" sz="3600" dirty="0" smtClean="0"/>
              <a:t>will record claim on white board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203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view of </a:t>
            </a:r>
            <a:r>
              <a:rPr lang="en-US" dirty="0" err="1" smtClean="0"/>
              <a:t>mongols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193102" y="3295291"/>
            <a:ext cx="2501660" cy="21824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/>
              <a:t>Mongols</a:t>
            </a:r>
            <a:endParaRPr lang="en-US" sz="2800" b="1" u="sng" dirty="0"/>
          </a:p>
        </p:txBody>
      </p:sp>
      <p:sp>
        <p:nvSpPr>
          <p:cNvPr id="8" name="Oval 7"/>
          <p:cNvSpPr/>
          <p:nvPr/>
        </p:nvSpPr>
        <p:spPr>
          <a:xfrm>
            <a:off x="4319677" y="5477774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635370" y="4014733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6124" y="2107616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12943" y="1910072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701178" y="3001313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86623" y="5415664"/>
            <a:ext cx="1475117" cy="126808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0" idx="5"/>
          </p:cNvCxnSpPr>
          <p:nvPr/>
        </p:nvCxnSpPr>
        <p:spPr>
          <a:xfrm>
            <a:off x="4685215" y="3189993"/>
            <a:ext cx="740800" cy="5711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6"/>
          </p:cNvCxnSpPr>
          <p:nvPr/>
        </p:nvCxnSpPr>
        <p:spPr>
          <a:xfrm>
            <a:off x="4110487" y="4648775"/>
            <a:ext cx="1226205" cy="69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723443" y="5282816"/>
            <a:ext cx="326367" cy="4796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1"/>
            <a:endCxn id="6" idx="5"/>
          </p:cNvCxnSpPr>
          <p:nvPr/>
        </p:nvCxnSpPr>
        <p:spPr>
          <a:xfrm flipH="1" flipV="1">
            <a:off x="7328402" y="5158157"/>
            <a:ext cx="874247" cy="443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944264" y="3098884"/>
            <a:ext cx="69011" cy="376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625751" y="3899140"/>
            <a:ext cx="1151626" cy="189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84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Course - MONGOLS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03407"/>
              </p:ext>
            </p:extLst>
          </p:nvPr>
        </p:nvGraphicFramePr>
        <p:xfrm>
          <a:off x="996291" y="1881967"/>
          <a:ext cx="9783764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1882"/>
                <a:gridCol w="489188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CLAIM</a:t>
                      </a:r>
                      <a:endParaRPr lang="en-US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EVIDENCE</a:t>
                      </a:r>
                      <a:endParaRPr lang="en-US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Mongols WERE barbaric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Mongols</a:t>
                      </a:r>
                      <a:r>
                        <a:rPr lang="en-US" baseline="0" dirty="0" smtClean="0"/>
                        <a:t> were NOT barbaric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95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szxPar0BcM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07367" y="720844"/>
            <a:ext cx="10524226" cy="591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4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Were the Mongols Barbaric?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A:  NO</a:t>
            </a:r>
          </a:p>
          <a:p>
            <a:r>
              <a:rPr lang="en-US" sz="4400" dirty="0" smtClean="0"/>
              <a:t>B:  YES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7625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and Villains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Mongol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CLOSE READ:</a:t>
            </a:r>
          </a:p>
          <a:p>
            <a:pPr lvl="1"/>
            <a:r>
              <a:rPr lang="en-US" sz="3600" dirty="0" smtClean="0"/>
              <a:t>Underline Key Ideas</a:t>
            </a:r>
          </a:p>
          <a:p>
            <a:pPr lvl="1"/>
            <a:r>
              <a:rPr lang="en-US" sz="3600" dirty="0" smtClean="0"/>
              <a:t>Circle Important / Unknown Words</a:t>
            </a:r>
          </a:p>
          <a:p>
            <a:pPr lvl="1"/>
            <a:r>
              <a:rPr lang="en-US" sz="3600" dirty="0" smtClean="0"/>
              <a:t>Margin </a:t>
            </a:r>
            <a:r>
              <a:rPr lang="en-US" sz="3600" dirty="0" smtClean="0"/>
              <a:t>Notes:  </a:t>
            </a:r>
            <a:r>
              <a:rPr lang="en-US" sz="3600" b="1" dirty="0" smtClean="0"/>
              <a:t>Right </a:t>
            </a:r>
            <a:r>
              <a:rPr lang="en-US" sz="3600" dirty="0" smtClean="0"/>
              <a:t>– evidence that supports traditional view that the Mongols were barbaric</a:t>
            </a:r>
          </a:p>
          <a:p>
            <a:pPr lvl="1"/>
            <a:r>
              <a:rPr lang="en-US" sz="3600" dirty="0"/>
              <a:t> </a:t>
            </a:r>
            <a:r>
              <a:rPr lang="en-US" sz="3600" dirty="0" smtClean="0"/>
              <a:t>                            </a:t>
            </a:r>
            <a:r>
              <a:rPr lang="en-US" sz="3600" b="1" dirty="0" smtClean="0"/>
              <a:t>Left</a:t>
            </a:r>
            <a:r>
              <a:rPr lang="en-US" sz="3600" dirty="0" smtClean="0"/>
              <a:t> – evidence that supports a view that Mongols were not barbaric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561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your argument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983115"/>
              </p:ext>
            </p:extLst>
          </p:nvPr>
        </p:nvGraphicFramePr>
        <p:xfrm>
          <a:off x="1202919" y="1792936"/>
          <a:ext cx="978376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55"/>
                <a:gridCol w="1436294"/>
                <a:gridCol w="50862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</a:t>
                      </a:r>
                      <a:r>
                        <a:rPr lang="en-US" baseline="0" dirty="0" smtClean="0"/>
                        <a:t> (Reason)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r>
                        <a:rPr lang="en-US" baseline="0" dirty="0" smtClean="0"/>
                        <a:t> (quote, paraphrase, etc.)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615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of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Team A present reasons and evidence</a:t>
            </a:r>
            <a:endParaRPr lang="en-US" sz="3600" dirty="0"/>
          </a:p>
          <a:p>
            <a:r>
              <a:rPr lang="en-US" sz="3600" dirty="0" smtClean="0"/>
              <a:t>Team B writes down Team A’s reasons /evidence</a:t>
            </a:r>
            <a:endParaRPr lang="en-US" sz="3600" dirty="0"/>
          </a:p>
          <a:p>
            <a:r>
              <a:rPr lang="en-US" sz="3600" dirty="0" smtClean="0"/>
              <a:t>Team B may ask CLARIFICATION </a:t>
            </a:r>
            <a:r>
              <a:rPr lang="en-US" sz="3600" dirty="0"/>
              <a:t>QUESTIONS ONLY</a:t>
            </a:r>
            <a:r>
              <a:rPr lang="en-US" sz="3600" dirty="0" smtClean="0"/>
              <a:t>!!</a:t>
            </a:r>
          </a:p>
          <a:p>
            <a:r>
              <a:rPr lang="en-US" sz="3600" dirty="0" smtClean="0"/>
              <a:t>Repeat process with Team B explaining / Team A asking clarifying questions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666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Argue your </a:t>
            </a:r>
            <a:r>
              <a:rPr lang="en-US" sz="3600" dirty="0" smtClean="0"/>
              <a:t>side!!</a:t>
            </a:r>
            <a:endParaRPr lang="en-US" sz="3600" dirty="0" smtClean="0"/>
          </a:p>
          <a:p>
            <a:r>
              <a:rPr lang="en-US" sz="3600" dirty="0" smtClean="0"/>
              <a:t>Use evidence and </a:t>
            </a:r>
            <a:r>
              <a:rPr lang="en-US" sz="3600" dirty="0" smtClean="0"/>
              <a:t>commentary</a:t>
            </a:r>
          </a:p>
          <a:p>
            <a:r>
              <a:rPr lang="en-US" sz="3600" dirty="0" smtClean="0"/>
              <a:t>Keep voices at appropriate level</a:t>
            </a:r>
            <a:endParaRPr lang="en-US" sz="3600" dirty="0" smtClean="0"/>
          </a:p>
          <a:p>
            <a:r>
              <a:rPr lang="en-US" sz="3600" dirty="0" smtClean="0"/>
              <a:t>Be respectful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212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219</TotalTime>
  <Words>189</Words>
  <Application>Microsoft Office PowerPoint</Application>
  <PresentationFormat>Widescreen</PresentationFormat>
  <Paragraphs>49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</vt:lpstr>
      <vt:lpstr>Banded</vt:lpstr>
      <vt:lpstr>Were the Mongols Barbaric?</vt:lpstr>
      <vt:lpstr>Traditional view of mongols</vt:lpstr>
      <vt:lpstr>Crash Course - MONGOLS</vt:lpstr>
      <vt:lpstr>PowerPoint Presentation</vt:lpstr>
      <vt:lpstr>Were the Mongols Barbaric?</vt:lpstr>
      <vt:lpstr>Heroes and Villains  Mongol Readings</vt:lpstr>
      <vt:lpstr>Plan your argument</vt:lpstr>
      <vt:lpstr>Exchange of evidence</vt:lpstr>
      <vt:lpstr>Debate</vt:lpstr>
      <vt:lpstr>Consensus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Mongols</dc:title>
  <dc:creator>MacDonald, Jessica</dc:creator>
  <cp:lastModifiedBy>MacDonald, Jessica</cp:lastModifiedBy>
  <cp:revision>9</cp:revision>
  <dcterms:created xsi:type="dcterms:W3CDTF">2016-11-18T21:23:23Z</dcterms:created>
  <dcterms:modified xsi:type="dcterms:W3CDTF">2016-11-30T16:48:25Z</dcterms:modified>
</cp:coreProperties>
</file>