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River Valley Civilizations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WHAP</a:t>
            </a:r>
          </a:p>
          <a:p>
            <a:r>
              <a:rPr lang="en-US" dirty="0" smtClean="0"/>
              <a:t>Macdonald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10" y="135082"/>
            <a:ext cx="10396882" cy="1151965"/>
          </a:xfrm>
        </p:spPr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3285" y="935182"/>
            <a:ext cx="10866715" cy="49045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table groups,  complete a poster that accurately and completely depicts SPICE characteristics of ONE of the early river valley civilizations</a:t>
            </a:r>
          </a:p>
          <a:p>
            <a:r>
              <a:rPr lang="en-US" sz="2400" dirty="0" smtClean="0"/>
              <a:t>Use your textbook as well as the crash course videos for information.</a:t>
            </a:r>
          </a:p>
          <a:p>
            <a:r>
              <a:rPr lang="en-US" sz="2400" dirty="0" smtClean="0"/>
              <a:t>Use bullets (not complete sentences) on posters</a:t>
            </a:r>
          </a:p>
          <a:p>
            <a:r>
              <a:rPr lang="en-US" sz="2400" dirty="0" smtClean="0"/>
              <a:t>Be prepared to explain (verbally) each section</a:t>
            </a:r>
          </a:p>
          <a:p>
            <a:r>
              <a:rPr lang="en-US" sz="2400" dirty="0" smtClean="0"/>
              <a:t>Complete chart together, but assign each person I the group to be responsible for sharing one component.  </a:t>
            </a:r>
            <a:endParaRPr lang="en-US" sz="2400" dirty="0"/>
          </a:p>
          <a:p>
            <a:r>
              <a:rPr lang="en-US" sz="2400" dirty="0" smtClean="0"/>
              <a:t>Use images and color to enhance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3284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60090948"/>
              </p:ext>
            </p:extLst>
          </p:nvPr>
        </p:nvGraphicFramePr>
        <p:xfrm>
          <a:off x="540327" y="17247"/>
          <a:ext cx="10394950" cy="65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7"/>
                <a:gridCol w="9293513"/>
              </a:tblGrid>
              <a:tr h="5699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Mesopotamia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0975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Priests</a:t>
                      </a:r>
                      <a:r>
                        <a:rPr lang="en-US" baseline="0" dirty="0" smtClean="0"/>
                        <a:t> at top</a:t>
                      </a:r>
                    </a:p>
                    <a:p>
                      <a:r>
                        <a:rPr lang="en-US" baseline="0" dirty="0" smtClean="0"/>
                        <a:t>Nobles</a:t>
                      </a:r>
                    </a:p>
                    <a:p>
                      <a:r>
                        <a:rPr lang="en-US" baseline="0" dirty="0" smtClean="0"/>
                        <a:t>Commoners</a:t>
                      </a:r>
                    </a:p>
                    <a:p>
                      <a:r>
                        <a:rPr lang="en-US" baseline="0" dirty="0" smtClean="0"/>
                        <a:t>Slaves</a:t>
                      </a:r>
                    </a:p>
                    <a:p>
                      <a:r>
                        <a:rPr lang="en-US" baseline="0" dirty="0" smtClean="0"/>
                        <a:t>Valued wealth (Hammurabi’s code)</a:t>
                      </a:r>
                    </a:p>
                    <a:p>
                      <a:r>
                        <a:rPr lang="en-US" baseline="0" dirty="0" smtClean="0"/>
                        <a:t>Patriarchal</a:t>
                      </a:r>
                      <a:endParaRPr lang="en-US" dirty="0"/>
                    </a:p>
                  </a:txBody>
                  <a:tcPr/>
                </a:tc>
              </a:tr>
              <a:tr h="1169833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 states</a:t>
                      </a:r>
                      <a:r>
                        <a:rPr lang="en-US" baseline="0" dirty="0" smtClean="0"/>
                        <a:t> (Babylon, Ur, Sumer)</a:t>
                      </a:r>
                    </a:p>
                    <a:p>
                      <a:r>
                        <a:rPr lang="en-US" baseline="0" dirty="0" smtClean="0"/>
                        <a:t>Kings Ruled w/ priests (theocracy)</a:t>
                      </a:r>
                    </a:p>
                    <a:p>
                      <a:r>
                        <a:rPr lang="en-US" baseline="0" dirty="0" smtClean="0"/>
                        <a:t>Hammurabi / Hammurabi’s code</a:t>
                      </a:r>
                    </a:p>
                    <a:p>
                      <a:r>
                        <a:rPr lang="en-US" baseline="0" dirty="0" smtClean="0"/>
                        <a:t>Iron for expansion (Hittites)</a:t>
                      </a:r>
                    </a:p>
                  </a:txBody>
                  <a:tcPr/>
                </a:tc>
              </a:tr>
              <a:tr h="899872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Fertile Crescent</a:t>
                      </a:r>
                    </a:p>
                    <a:p>
                      <a:r>
                        <a:rPr lang="en-US" dirty="0" smtClean="0"/>
                        <a:t>Tigris and Euphrates</a:t>
                      </a:r>
                    </a:p>
                    <a:p>
                      <a:r>
                        <a:rPr lang="en-US" dirty="0" smtClean="0"/>
                        <a:t>Semitic</a:t>
                      </a:r>
                      <a:r>
                        <a:rPr lang="en-US" baseline="0" dirty="0" smtClean="0"/>
                        <a:t> Migrants </a:t>
                      </a:r>
                      <a:endParaRPr lang="en-US" dirty="0"/>
                    </a:p>
                  </a:txBody>
                  <a:tcPr/>
                </a:tc>
              </a:tr>
              <a:tr h="899872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Polytheistic</a:t>
                      </a:r>
                    </a:p>
                    <a:p>
                      <a:r>
                        <a:rPr lang="en-US" dirty="0" smtClean="0"/>
                        <a:t>Cuneiform</a:t>
                      </a:r>
                    </a:p>
                    <a:p>
                      <a:r>
                        <a:rPr lang="en-US" dirty="0" smtClean="0"/>
                        <a:t>Epic of Gilgamesh –</a:t>
                      </a:r>
                      <a:r>
                        <a:rPr lang="en-US" baseline="0" dirty="0" smtClean="0"/>
                        <a:t> themes of friendship / loyalty</a:t>
                      </a:r>
                      <a:endParaRPr lang="en-US" dirty="0"/>
                    </a:p>
                  </a:txBody>
                  <a:tcPr/>
                </a:tc>
              </a:tr>
              <a:tr h="1186806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Agriculture (iron tools)</a:t>
                      </a:r>
                    </a:p>
                    <a:p>
                      <a:r>
                        <a:rPr lang="en-US" dirty="0" smtClean="0"/>
                        <a:t>Trade (shipbuilding)</a:t>
                      </a:r>
                    </a:p>
                    <a:p>
                      <a:r>
                        <a:rPr lang="en-US" dirty="0" smtClean="0"/>
                        <a:t>Wheel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Metallurgy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5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166255"/>
            <a:ext cx="10396882" cy="1151965"/>
          </a:xfrm>
        </p:spPr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31118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(2 groups) </a:t>
            </a:r>
            <a:r>
              <a:rPr lang="en-US" sz="2800" dirty="0" smtClean="0"/>
              <a:t>Egypt </a:t>
            </a:r>
            <a:r>
              <a:rPr lang="en-US" sz="2800" dirty="0" smtClean="0"/>
              <a:t>(Nile River Valley) –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pgs. 60 - 83</a:t>
            </a:r>
          </a:p>
          <a:p>
            <a:r>
              <a:rPr lang="en-US" sz="2800" dirty="0" smtClean="0"/>
              <a:t>Mohenjo-Daro / Harappa (Indus River Valley) –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pgs. 87 - 93</a:t>
            </a:r>
          </a:p>
          <a:p>
            <a:r>
              <a:rPr lang="en-US" sz="2800" dirty="0"/>
              <a:t>Shang (Yellow River / Huang He) </a:t>
            </a:r>
            <a:endParaRPr lang="en-US" sz="2800" dirty="0" smtClean="0"/>
          </a:p>
          <a:p>
            <a:r>
              <a:rPr lang="en-US" sz="2800" dirty="0" smtClean="0"/>
              <a:t>Zhou </a:t>
            </a:r>
            <a:r>
              <a:rPr lang="en-US" sz="2800" dirty="0" smtClean="0"/>
              <a:t>(Yellow River / Huang He) –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pgs. 112 - 130</a:t>
            </a:r>
          </a:p>
          <a:p>
            <a:r>
              <a:rPr lang="en-US" sz="2800" dirty="0" smtClean="0"/>
              <a:t>Olmec 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Maya 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- pgs. 134 - 145</a:t>
            </a:r>
          </a:p>
          <a:p>
            <a:r>
              <a:rPr lang="en-US" sz="2800" dirty="0" err="1" smtClean="0"/>
              <a:t>Chavin</a:t>
            </a:r>
            <a:r>
              <a:rPr lang="en-US" sz="2800" dirty="0" smtClean="0"/>
              <a:t> –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pgs. 146 - 148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629</TotalTime>
  <Words>230</Words>
  <Application>Microsoft Office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Impact</vt:lpstr>
      <vt:lpstr>Main Event</vt:lpstr>
      <vt:lpstr>Early River Valley Civilizations</vt:lpstr>
      <vt:lpstr>Directions</vt:lpstr>
      <vt:lpstr>PowerPoint Presentation</vt:lpstr>
      <vt:lpstr>Assignments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River Valley Civilizations</dc:title>
  <dc:creator>MacDonald, Jessica</dc:creator>
  <cp:lastModifiedBy>MacDonald, Jessica</cp:lastModifiedBy>
  <cp:revision>8</cp:revision>
  <dcterms:created xsi:type="dcterms:W3CDTF">2016-08-19T15:30:08Z</dcterms:created>
  <dcterms:modified xsi:type="dcterms:W3CDTF">2016-08-22T22:14:53Z</dcterms:modified>
</cp:coreProperties>
</file>