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0C5-96C3-4B65-89F5-5A3F0C3D5E4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350-B240-478A-BA2F-3FEA14F2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2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0C5-96C3-4B65-89F5-5A3F0C3D5E4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350-B240-478A-BA2F-3FEA14F2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9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0C5-96C3-4B65-89F5-5A3F0C3D5E4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350-B240-478A-BA2F-3FEA14F2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7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0C5-96C3-4B65-89F5-5A3F0C3D5E4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350-B240-478A-BA2F-3FEA14F2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1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0C5-96C3-4B65-89F5-5A3F0C3D5E4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350-B240-478A-BA2F-3FEA14F2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4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0C5-96C3-4B65-89F5-5A3F0C3D5E4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350-B240-478A-BA2F-3FEA14F2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6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0C5-96C3-4B65-89F5-5A3F0C3D5E4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350-B240-478A-BA2F-3FEA14F2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0C5-96C3-4B65-89F5-5A3F0C3D5E4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350-B240-478A-BA2F-3FEA14F2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0C5-96C3-4B65-89F5-5A3F0C3D5E4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350-B240-478A-BA2F-3FEA14F2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8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0C5-96C3-4B65-89F5-5A3F0C3D5E4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350-B240-478A-BA2F-3FEA14F2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8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0C5-96C3-4B65-89F5-5A3F0C3D5E4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B350-B240-478A-BA2F-3FEA14F2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2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9C0C5-96C3-4B65-89F5-5A3F0C3D5E4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7B350-B240-478A-BA2F-3FEA14F2E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0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Fascism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Macdonald</a:t>
            </a:r>
          </a:p>
          <a:p>
            <a:r>
              <a:rPr lang="en-US" dirty="0" smtClean="0"/>
              <a:t>World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4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05200" y="2209800"/>
            <a:ext cx="2743200" cy="2667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8100" y="2438400"/>
            <a:ext cx="20955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chemeClr val="bg1"/>
                </a:solidFill>
              </a:rPr>
              <a:t>Facsism</a:t>
            </a:r>
            <a:r>
              <a:rPr lang="en-US" sz="4000" b="1" u="sng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political movement that stressed loyalty to the country and </a:t>
            </a:r>
            <a:r>
              <a:rPr lang="en-US" dirty="0" err="1" smtClean="0">
                <a:solidFill>
                  <a:schemeClr val="bg1"/>
                </a:solidFill>
              </a:rPr>
              <a:t>obediance</a:t>
            </a:r>
            <a:r>
              <a:rPr lang="en-US" dirty="0" smtClean="0">
                <a:solidFill>
                  <a:schemeClr val="bg1"/>
                </a:solidFill>
              </a:rPr>
              <a:t> to ruler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8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P. 477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05200" y="2209800"/>
            <a:ext cx="2743200" cy="2667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8100" y="2438400"/>
            <a:ext cx="20955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chemeClr val="bg1"/>
                </a:solidFill>
              </a:rPr>
              <a:t>Facsism</a:t>
            </a:r>
            <a:r>
              <a:rPr lang="en-US" sz="4000" b="1" u="sng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political movement that stressed loyalty to the country and </a:t>
            </a:r>
            <a:r>
              <a:rPr lang="en-US" dirty="0" err="1" smtClean="0">
                <a:solidFill>
                  <a:schemeClr val="bg1"/>
                </a:solidFill>
              </a:rPr>
              <a:t>obediance</a:t>
            </a:r>
            <a:r>
              <a:rPr lang="en-US" dirty="0" smtClean="0">
                <a:solidFill>
                  <a:schemeClr val="bg1"/>
                </a:solidFill>
              </a:rPr>
              <a:t> to ruler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38200" y="914400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14600" y="533400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12800" y="2667000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40509" y="4267200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43200" y="4724400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65255" y="5032664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28836" y="342900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48400" y="811645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5600" y="2610427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58000" y="4299528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029200" y="1790700"/>
            <a:ext cx="76200" cy="41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05200" y="1981200"/>
            <a:ext cx="53340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33600" y="2259445"/>
            <a:ext cx="1447800" cy="8647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4" idx="2"/>
          </p:cNvCxnSpPr>
          <p:nvPr/>
        </p:nvCxnSpPr>
        <p:spPr>
          <a:xfrm>
            <a:off x="2336800" y="3543300"/>
            <a:ext cx="116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336800" y="4267200"/>
            <a:ext cx="143510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038600" y="4724400"/>
            <a:ext cx="1524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334000" y="4808280"/>
            <a:ext cx="76200" cy="224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96000" y="4267200"/>
            <a:ext cx="76200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4" idx="2"/>
          </p:cNvCxnSpPr>
          <p:nvPr/>
        </p:nvCxnSpPr>
        <p:spPr>
          <a:xfrm>
            <a:off x="6248400" y="3334327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867400" y="2057400"/>
            <a:ext cx="521855" cy="553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58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P. 477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05200" y="2209800"/>
            <a:ext cx="2743200" cy="2667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8100" y="2438400"/>
            <a:ext cx="20955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chemeClr val="bg1"/>
                </a:solidFill>
              </a:rPr>
              <a:t>Facsism</a:t>
            </a:r>
            <a:r>
              <a:rPr lang="en-US" sz="4000" b="1" u="sng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political movement that stressed loyalty to the country and obedience to ruler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38200" y="914400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14600" y="533400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12800" y="2667000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40509" y="4267200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43200" y="4724400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65255" y="5032664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28836" y="342900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48400" y="811645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5600" y="2610427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58000" y="4299528"/>
            <a:ext cx="15240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029200" y="1790700"/>
            <a:ext cx="76200" cy="41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05200" y="1981200"/>
            <a:ext cx="53340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33600" y="2259445"/>
            <a:ext cx="1447800" cy="8647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4" idx="2"/>
          </p:cNvCxnSpPr>
          <p:nvPr/>
        </p:nvCxnSpPr>
        <p:spPr>
          <a:xfrm>
            <a:off x="2336800" y="3543300"/>
            <a:ext cx="116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336800" y="4267200"/>
            <a:ext cx="143510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038600" y="4724400"/>
            <a:ext cx="1524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334000" y="4808280"/>
            <a:ext cx="76200" cy="224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96000" y="4267200"/>
            <a:ext cx="76200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4" idx="2"/>
          </p:cNvCxnSpPr>
          <p:nvPr/>
        </p:nvCxnSpPr>
        <p:spPr>
          <a:xfrm>
            <a:off x="6248400" y="3334327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867400" y="2057400"/>
            <a:ext cx="521855" cy="553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43000" y="1219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Racist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2971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Secret</a:t>
            </a:r>
          </a:p>
          <a:p>
            <a:r>
              <a:rPr lang="en-US" dirty="0" smtClean="0"/>
              <a:t>Police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037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Using the thinking map and your notes on Germany after WWI, answer the following in paragraph form.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Briefly explain what life was like in Germany during the years after World War I.  Be sure to mention the inflation in Germany and effects of the Depression.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Using the information from above, why might people welcome a fascist government in Germany in the years after World War I?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0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130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Fascism</vt:lpstr>
      <vt:lpstr>PowerPoint Presentation</vt:lpstr>
      <vt:lpstr>PowerPoint Presentation</vt:lpstr>
      <vt:lpstr>PowerPoint Presentation</vt:lpstr>
      <vt:lpstr>Using the thinking map and your notes on Germany after WWI, answer the following in paragraph form.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Fascism</dc:title>
  <dc:creator>Macdonald, Jessica</dc:creator>
  <cp:lastModifiedBy>Macdonald, Jessica</cp:lastModifiedBy>
  <cp:revision>3</cp:revision>
  <dcterms:created xsi:type="dcterms:W3CDTF">2014-02-07T18:01:33Z</dcterms:created>
  <dcterms:modified xsi:type="dcterms:W3CDTF">2014-02-07T18:12:22Z</dcterms:modified>
</cp:coreProperties>
</file>