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7tWHJfhiy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Y3jE3B8H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8XOZJkozf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T0I-sdoSX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Past the post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fptp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Political Science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in paragraph form….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speaker’s claim?</a:t>
            </a:r>
          </a:p>
          <a:p>
            <a:r>
              <a:rPr lang="en-US" sz="4000" dirty="0" smtClean="0"/>
              <a:t>What evidence does he present to support his claim?</a:t>
            </a:r>
          </a:p>
          <a:p>
            <a:r>
              <a:rPr lang="en-US" sz="4000" dirty="0" smtClean="0"/>
              <a:t>Do you agree with his claim? 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4185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watch…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23167"/>
              </p:ext>
            </p:extLst>
          </p:nvPr>
        </p:nvGraphicFramePr>
        <p:xfrm>
          <a:off x="971909" y="1732502"/>
          <a:ext cx="100584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(put</a:t>
                      </a:r>
                      <a:r>
                        <a:rPr lang="en-US" baseline="0" dirty="0" smtClean="0"/>
                        <a:t> in your own words…fill in LAST)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r>
                        <a:rPr lang="en-US" baseline="0" dirty="0" smtClean="0"/>
                        <a:t> / commentary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7tWHJfhiy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55321" y="1009291"/>
            <a:ext cx="8203349" cy="461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Voting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538843"/>
              </p:ext>
            </p:extLst>
          </p:nvPr>
        </p:nvGraphicFramePr>
        <p:xfrm>
          <a:off x="1196196" y="1939536"/>
          <a:ext cx="952643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949"/>
                <a:gridCol w="2411949"/>
                <a:gridCol w="2290592"/>
                <a:gridCol w="241194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Vote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Transferable Vote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Mixed Member Proportional Representation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does it work?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Advantages?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Disadvantages?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2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Y3jE3B8Hs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9713" y="931653"/>
            <a:ext cx="8910821" cy="501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8XOZJkozf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85645" y="664234"/>
            <a:ext cx="9754293" cy="548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5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T0I-sdoSX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72936" y="1009290"/>
            <a:ext cx="8649419" cy="486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in paragraph form,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- Of the four voting systems we have learned about, which do you prefer? 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69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</TotalTime>
  <Words>101</Words>
  <Application>Microsoft Office PowerPoint</Application>
  <PresentationFormat>Widescreen</PresentationFormat>
  <Paragraphs>27</Paragraphs>
  <Slides>9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Savon</vt:lpstr>
      <vt:lpstr>First Past the post (fptp)</vt:lpstr>
      <vt:lpstr>Answer in paragraph form….</vt:lpstr>
      <vt:lpstr>As you watch…</vt:lpstr>
      <vt:lpstr>PowerPoint Presentation</vt:lpstr>
      <vt:lpstr>Alternate Voting Systems</vt:lpstr>
      <vt:lpstr>PowerPoint Presentation</vt:lpstr>
      <vt:lpstr>PowerPoint Presentation</vt:lpstr>
      <vt:lpstr>PowerPoint Presentation</vt:lpstr>
      <vt:lpstr>Answer in paragraph form,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Past the post (fptp)</dc:title>
  <dc:creator>MacDonald, Jessica</dc:creator>
  <cp:lastModifiedBy>MacDonald, Jessica</cp:lastModifiedBy>
  <cp:revision>2</cp:revision>
  <dcterms:created xsi:type="dcterms:W3CDTF">2016-11-15T00:53:28Z</dcterms:created>
  <dcterms:modified xsi:type="dcterms:W3CDTF">2016-11-15T15:32:36Z</dcterms:modified>
</cp:coreProperties>
</file>