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0" r:id="rId6"/>
    <p:sldId id="261" r:id="rId7"/>
    <p:sldId id="262" r:id="rId8"/>
    <p:sldId id="270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0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0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2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7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9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0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2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C9CF-80A4-4F30-9227-3B7305D491F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6B0E-A0C7-471F-9594-6FBA06DC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4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 Depression Thinking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"/>
            <a:ext cx="579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Responses to the Great Depression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Nationalism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496291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Keynesian Economics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276600" y="1219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1219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8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Description				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	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"/>
            <a:ext cx="579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Responses to the Great Depression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Nationalism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496291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Keynesian Economics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2971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429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6636" y="3962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76600" y="1219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1219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8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Description			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Problems				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"/>
            <a:ext cx="579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Responses to the Great Depression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Nationalism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496291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Keynesian Economics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2971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429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6636" y="3962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6636" y="5029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96636" y="5638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6636" y="6172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76600" y="1219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1219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Description				Description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Problems				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"/>
            <a:ext cx="579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Responses to the Great Depression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Nationalism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496291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Keynesian Economics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2971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429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6636" y="3962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6636" y="5029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96636" y="5638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6636" y="6172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2400" y="298334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32400" y="3394364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2400" y="3962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76600" y="1219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1219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Description				Description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Problems				Example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"/>
            <a:ext cx="579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Responses to the Great Depression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Nationalism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496291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Keynesian Economics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2971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429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6636" y="3962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6636" y="5029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96636" y="5638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6636" y="6172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2400" y="298334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32400" y="3394364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2400" y="3962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32400" y="506845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32400" y="5638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6156036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76600" y="1219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1219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information in the Thinking Maps, write a paragraph explaining the causes of the Great Depression.  Then, write a second paragraph explaining different ways countries dealt with the problems of the </a:t>
            </a:r>
            <a:r>
              <a:rPr lang="en-US" smtClean="0"/>
              <a:t>Great Depression.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5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both thinking maps on a separate sheet of paper.  Then, use </a:t>
            </a:r>
            <a:r>
              <a:rPr lang="en-US" smtClean="0"/>
              <a:t>your homework notes </a:t>
            </a:r>
            <a:r>
              <a:rPr lang="en-US" dirty="0" smtClean="0"/>
              <a:t>to complete both.  Be sure to include a description of each cause under the title I gave.  Finally, complete the written paragraphs after the thinking maps.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2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1752600"/>
            <a:ext cx="1676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Great Depression was  an economic crisis that began in the United States and spread worldwide in the last 1920s and 1930s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762000" y="4724400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755904" y="2654808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9" name="Rectangle 8"/>
          <p:cNvSpPr/>
          <p:nvPr/>
        </p:nvSpPr>
        <p:spPr>
          <a:xfrm>
            <a:off x="61722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6172200" y="1923473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5052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6209145" y="51054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371600"/>
            <a:ext cx="838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13304" y="3105150"/>
            <a:ext cx="844296" cy="412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95600" y="3162300"/>
            <a:ext cx="7620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10200" y="1219200"/>
            <a:ext cx="685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410200" y="2609273"/>
            <a:ext cx="685800" cy="286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10200" y="2895600"/>
            <a:ext cx="685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2895600"/>
            <a:ext cx="7620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7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1752600"/>
            <a:ext cx="1676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Great Depression was  an economic crisis that began in the United States and spread worldwide in the last 1920s and 1930s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Overproduction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762000" y="4724400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786384" y="2609273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9" name="Rectangle 8"/>
          <p:cNvSpPr/>
          <p:nvPr/>
        </p:nvSpPr>
        <p:spPr>
          <a:xfrm>
            <a:off x="61722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6172200" y="1923473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5052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6209145" y="51054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371600"/>
            <a:ext cx="838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907792" y="3048000"/>
            <a:ext cx="749808" cy="434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95600" y="3162300"/>
            <a:ext cx="7620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10200" y="1219200"/>
            <a:ext cx="685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410200" y="2609273"/>
            <a:ext cx="685800" cy="286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10200" y="2895600"/>
            <a:ext cx="685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2895600"/>
            <a:ext cx="7620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1752600"/>
            <a:ext cx="1676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Great Depression was  an economic crisis that began in the United States and spread worldwide in the last 1920s and 1930s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Overproduction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762000" y="4724400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725055" y="2609273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Reparations</a:t>
            </a:r>
          </a:p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9" name="Rectangle 8"/>
          <p:cNvSpPr/>
          <p:nvPr/>
        </p:nvSpPr>
        <p:spPr>
          <a:xfrm>
            <a:off x="61722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6172200" y="1923473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5052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6209145" y="51054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371600"/>
            <a:ext cx="838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13304" y="2840355"/>
            <a:ext cx="876300" cy="565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95600" y="3162300"/>
            <a:ext cx="7620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10200" y="1219200"/>
            <a:ext cx="685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410200" y="2609273"/>
            <a:ext cx="685800" cy="286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10200" y="2895600"/>
            <a:ext cx="685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2895600"/>
            <a:ext cx="7620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1752600"/>
            <a:ext cx="1676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Great Depression was  an economic crisis that began in the United States and spread worldwide in the last 1920s and 1930s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Overproduction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762000" y="4724400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Stock Market Crash</a:t>
            </a:r>
          </a:p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725055" y="2609273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Reparations</a:t>
            </a:r>
          </a:p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9" name="Rectangle 8"/>
          <p:cNvSpPr/>
          <p:nvPr/>
        </p:nvSpPr>
        <p:spPr>
          <a:xfrm>
            <a:off x="61722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6172200" y="1923473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5052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6209145" y="51054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371600"/>
            <a:ext cx="838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19400" y="2895600"/>
            <a:ext cx="838200" cy="585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95600" y="3162300"/>
            <a:ext cx="7620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10200" y="1219200"/>
            <a:ext cx="685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410200" y="2609273"/>
            <a:ext cx="685800" cy="286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10200" y="2895600"/>
            <a:ext cx="685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2895600"/>
            <a:ext cx="7620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1752600"/>
            <a:ext cx="1676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Great Depression was  an economic crisis that began in the United States and spread worldwide in the last 1920s and 1930s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Overproduction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762000" y="4724400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Stock Market Crash</a:t>
            </a:r>
          </a:p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762000" y="2694432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Reparations</a:t>
            </a:r>
          </a:p>
          <a:p>
            <a:pPr algn="ctr"/>
            <a:endParaRPr lang="en-US" u="sng" dirty="0"/>
          </a:p>
          <a:p>
            <a:pPr algn="ctr"/>
            <a:endParaRPr lang="en-US" u="sng" dirty="0" smtClean="0"/>
          </a:p>
          <a:p>
            <a:pPr algn="ctr"/>
            <a:endParaRPr lang="en-US" u="sng" dirty="0"/>
          </a:p>
        </p:txBody>
      </p:sp>
      <p:sp>
        <p:nvSpPr>
          <p:cNvPr id="9" name="Rectangle 8"/>
          <p:cNvSpPr/>
          <p:nvPr/>
        </p:nvSpPr>
        <p:spPr>
          <a:xfrm>
            <a:off x="6172200" y="3810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Effect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6172200" y="1923473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Effect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1" name="Rectangle 10"/>
          <p:cNvSpPr/>
          <p:nvPr/>
        </p:nvSpPr>
        <p:spPr>
          <a:xfrm>
            <a:off x="6172200" y="35052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Effect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6209145" y="510540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Effect</a:t>
            </a:r>
          </a:p>
          <a:p>
            <a:pPr algn="ctr"/>
            <a:endParaRPr lang="en-US" u="sng" dirty="0"/>
          </a:p>
          <a:p>
            <a:pPr algn="ctr"/>
            <a:r>
              <a:rPr lang="en-US" u="sng" dirty="0" smtClean="0"/>
              <a:t> </a:t>
            </a:r>
          </a:p>
          <a:p>
            <a:pPr algn="ctr"/>
            <a:endParaRPr lang="en-US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1371600"/>
            <a:ext cx="838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V="1">
            <a:off x="2895600" y="2971800"/>
            <a:ext cx="762000" cy="370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95600" y="3162300"/>
            <a:ext cx="7620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10200" y="1219200"/>
            <a:ext cx="685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410200" y="2609273"/>
            <a:ext cx="685800" cy="286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10200" y="2895600"/>
            <a:ext cx="685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2895600"/>
            <a:ext cx="7620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4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"/>
            <a:ext cx="579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Responses to the Great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"/>
            <a:ext cx="579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Responses to the Great Depression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496291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276600" y="1219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1219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8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302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Great Depression Thinking Maps</vt:lpstr>
      <vt:lpstr>Directions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Depression Thinking Maps</dc:title>
  <dc:creator>Macdonald, Jessica</dc:creator>
  <cp:lastModifiedBy>MacDonald, Jessica</cp:lastModifiedBy>
  <cp:revision>6</cp:revision>
  <dcterms:created xsi:type="dcterms:W3CDTF">2016-04-15T21:47:15Z</dcterms:created>
  <dcterms:modified xsi:type="dcterms:W3CDTF">2017-04-03T14:47:11Z</dcterms:modified>
</cp:coreProperties>
</file>