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91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3993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547795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39762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137438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87306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007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92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99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59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42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600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38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51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48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679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298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0640" y="1298275"/>
            <a:ext cx="8915399" cy="2262781"/>
          </a:xfrm>
        </p:spPr>
        <p:txBody>
          <a:bodyPr>
            <a:normAutofit/>
          </a:bodyPr>
          <a:lstStyle/>
          <a:p>
            <a:r>
              <a:rPr lang="en-US" sz="7200" dirty="0" smtClean="0"/>
              <a:t>LEQ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972" y="4087265"/>
            <a:ext cx="8915399" cy="1126283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WHAP</a:t>
            </a:r>
          </a:p>
          <a:p>
            <a:r>
              <a:rPr lang="en-US" sz="4000" dirty="0" smtClean="0"/>
              <a:t>Macdonald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36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/>
              <a:t>Underline entire thesis</a:t>
            </a:r>
          </a:p>
          <a:p>
            <a:r>
              <a:rPr lang="en-US" sz="4400" dirty="0" smtClean="0"/>
              <a:t>Highlight each separate group </a:t>
            </a:r>
            <a:r>
              <a:rPr lang="en-US" sz="4400" dirty="0" smtClean="0">
                <a:solidFill>
                  <a:srgbClr val="0070C0"/>
                </a:solidFill>
              </a:rPr>
              <a:t>BLUE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74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 Development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70C0"/>
                </a:solidFill>
              </a:rPr>
              <a:t>Highlight each topic sentence BLUE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18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Targeted Skill -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Highlight each commentary GREEN (after topic sentence and at end of paragraph)</a:t>
            </a:r>
          </a:p>
          <a:p>
            <a:pPr marL="0" indent="0">
              <a:buNone/>
            </a:pPr>
            <a:endParaRPr lang="en-US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36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Highlight each concrete detail RED (should be three separate concrete details in each paragraph)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35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BOLD the synthesis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94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673" y="1417608"/>
            <a:ext cx="8915400" cy="3777622"/>
          </a:xfrm>
        </p:spPr>
        <p:txBody>
          <a:bodyPr>
            <a:noAutofit/>
          </a:bodyPr>
          <a:lstStyle/>
          <a:p>
            <a:r>
              <a:rPr lang="en-US" sz="2400" dirty="0" smtClean="0"/>
              <a:t>Find a partner NOT at your table – sit together</a:t>
            </a:r>
          </a:p>
          <a:p>
            <a:r>
              <a:rPr lang="en-US" sz="2400" dirty="0" smtClean="0"/>
              <a:t>Bring ONLY your essay (paper or </a:t>
            </a:r>
            <a:r>
              <a:rPr lang="en-US" sz="2400" dirty="0" err="1" smtClean="0"/>
              <a:t>chromeboook</a:t>
            </a:r>
            <a:r>
              <a:rPr lang="en-US" sz="2400" dirty="0" smtClean="0"/>
              <a:t>) and a pencil</a:t>
            </a:r>
          </a:p>
          <a:p>
            <a:r>
              <a:rPr lang="en-US" sz="2400" dirty="0" smtClean="0"/>
              <a:t>SILENTLY read your partners essay and complete the PEER REVIEW form (15 minutes)</a:t>
            </a:r>
          </a:p>
          <a:p>
            <a:r>
              <a:rPr lang="en-US" sz="2400" dirty="0" smtClean="0"/>
              <a:t>Share reflections with your partner (10 minutes)</a:t>
            </a:r>
          </a:p>
          <a:p>
            <a:r>
              <a:rPr lang="en-US" sz="2400" dirty="0" smtClean="0"/>
              <a:t>Revise your essay to reflect improvements needed (you may add to it, change it as needed)</a:t>
            </a:r>
          </a:p>
          <a:p>
            <a:r>
              <a:rPr lang="en-US" sz="2400" dirty="0" smtClean="0"/>
              <a:t>Remember to highlight / color code relevant areas</a:t>
            </a:r>
          </a:p>
          <a:p>
            <a:r>
              <a:rPr lang="en-US" sz="2400" dirty="0" smtClean="0"/>
              <a:t>Submit to </a:t>
            </a:r>
            <a:r>
              <a:rPr lang="en-US" sz="2400" dirty="0" err="1" smtClean="0"/>
              <a:t>turnitin</a:t>
            </a:r>
            <a:r>
              <a:rPr lang="en-US" sz="2400" dirty="0" smtClean="0"/>
              <a:t> by Thursday at 11:59.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798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</TotalTime>
  <Words>143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LEQ</vt:lpstr>
      <vt:lpstr>Thesis</vt:lpstr>
      <vt:lpstr>Argument Development </vt:lpstr>
      <vt:lpstr>Targeted Skill - ANALYSIS</vt:lpstr>
      <vt:lpstr>Use of Evidence</vt:lpstr>
      <vt:lpstr>Synthesis</vt:lpstr>
      <vt:lpstr>Peer Review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LEQ</dc:title>
  <dc:creator>MacDonald, Jessica</dc:creator>
  <cp:lastModifiedBy>MacDonald, Jessica</cp:lastModifiedBy>
  <cp:revision>4</cp:revision>
  <dcterms:created xsi:type="dcterms:W3CDTF">2016-11-08T18:48:20Z</dcterms:created>
  <dcterms:modified xsi:type="dcterms:W3CDTF">2016-11-09T16:15:53Z</dcterms:modified>
</cp:coreProperties>
</file>