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9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3144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26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54479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39468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92031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4408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16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2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2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5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2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3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5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1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8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22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Mexica vs. Inca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Macdonald</a:t>
            </a:r>
          </a:p>
          <a:p>
            <a:r>
              <a:rPr lang="en-US" dirty="0" smtClean="0"/>
              <a:t>WHAP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363679"/>
              </p:ext>
            </p:extLst>
          </p:nvPr>
        </p:nvGraphicFramePr>
        <p:xfrm>
          <a:off x="681487" y="448574"/>
          <a:ext cx="9834113" cy="5917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8536"/>
                <a:gridCol w="1017917"/>
                <a:gridCol w="4787660"/>
              </a:tblGrid>
              <a:tr h="98628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Mexica (Aztec)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Inca</a:t>
                      </a:r>
                      <a:endParaRPr lang="en-US" sz="3600" dirty="0"/>
                    </a:p>
                  </a:txBody>
                  <a:tcPr/>
                </a:tc>
              </a:tr>
              <a:tr h="986287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6287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6287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6287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6287"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9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back of your SPICE chart: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300" y="1690608"/>
            <a:ext cx="8946541" cy="4195481"/>
          </a:xfrm>
        </p:spPr>
        <p:txBody>
          <a:bodyPr>
            <a:noAutofit/>
          </a:bodyPr>
          <a:lstStyle/>
          <a:p>
            <a:r>
              <a:rPr lang="en-US" sz="3200" dirty="0" smtClean="0"/>
              <a:t>Write a synthesis statement for the </a:t>
            </a:r>
            <a:r>
              <a:rPr lang="en-US" sz="3200" b="1" dirty="0" smtClean="0"/>
              <a:t>social</a:t>
            </a:r>
            <a:r>
              <a:rPr lang="en-US" sz="3200" dirty="0" smtClean="0"/>
              <a:t> </a:t>
            </a:r>
            <a:r>
              <a:rPr lang="en-US" sz="3200" u="sng" dirty="0" smtClean="0"/>
              <a:t>OR</a:t>
            </a:r>
            <a:r>
              <a:rPr lang="en-US" sz="3200" dirty="0" smtClean="0"/>
              <a:t> economic system of </a:t>
            </a:r>
            <a:r>
              <a:rPr lang="en-US" sz="3200" u="sng" dirty="0" smtClean="0"/>
              <a:t>EITHER</a:t>
            </a:r>
            <a:r>
              <a:rPr lang="en-US" sz="3200" dirty="0" smtClean="0"/>
              <a:t> the Mexica or the Inca.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(Remember:  Synthesis compares your argument to similar event or characteristic elsewhere and</a:t>
            </a:r>
            <a:r>
              <a:rPr lang="en-US" sz="3200" b="1" dirty="0" smtClean="0"/>
              <a:t> explains why or how</a:t>
            </a:r>
            <a:r>
              <a:rPr lang="en-US" sz="3200" dirty="0" smtClean="0"/>
              <a:t> they are similar.)</a:t>
            </a:r>
          </a:p>
        </p:txBody>
      </p:sp>
    </p:spTree>
    <p:extLst>
      <p:ext uri="{BB962C8B-B14F-4D97-AF65-F5344CB8AC3E}">
        <p14:creationId xmlns:p14="http://schemas.microsoft.com/office/powerpoint/2010/main" val="15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536</TotalTime>
  <Words>64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Mexica vs. Inca</vt:lpstr>
      <vt:lpstr>PowerPoint Presentation</vt:lpstr>
      <vt:lpstr>On the back of your SPICE chart: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Mexica vs. Inca</dc:title>
  <dc:creator>MacDonald, Jessica</dc:creator>
  <cp:lastModifiedBy>MacDonald, Jessica</cp:lastModifiedBy>
  <cp:revision>4</cp:revision>
  <dcterms:created xsi:type="dcterms:W3CDTF">2017-01-18T15:32:43Z</dcterms:created>
  <dcterms:modified xsi:type="dcterms:W3CDTF">2017-01-20T00:02:59Z</dcterms:modified>
</cp:coreProperties>
</file>