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2" r:id="rId4"/>
    <p:sldId id="257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qwRQYLxaY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National History Day</a:t>
            </a:r>
            <a:br>
              <a:rPr lang="en-US" dirty="0" smtClean="0"/>
            </a:br>
            <a:r>
              <a:rPr lang="en-US" sz="2800" dirty="0" smtClean="0"/>
              <a:t>(Science fair for history)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HD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88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HD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082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HD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0478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49" y="2161309"/>
            <a:ext cx="9315734" cy="3889180"/>
          </a:xfrm>
        </p:spPr>
        <p:txBody>
          <a:bodyPr>
            <a:noAutofit/>
          </a:bodyPr>
          <a:lstStyle/>
          <a:p>
            <a:r>
              <a:rPr lang="en-US" b="1" u="sng" dirty="0" smtClean="0"/>
              <a:t>What does it mean?</a:t>
            </a:r>
          </a:p>
          <a:p>
            <a:pPr lvl="1"/>
            <a:r>
              <a:rPr lang="en-US" sz="2400" dirty="0"/>
              <a:t>Take a firm position on an issue and defend their position publically</a:t>
            </a:r>
          </a:p>
          <a:p>
            <a:pPr lvl="1"/>
            <a:r>
              <a:rPr lang="en-US" sz="2400" dirty="0"/>
              <a:t>Must overcome opposition</a:t>
            </a:r>
          </a:p>
          <a:p>
            <a:pPr lvl="1"/>
            <a:r>
              <a:rPr lang="en-US" sz="2400" dirty="0"/>
              <a:t>Doesn’t have to be someone famous ~ </a:t>
            </a:r>
            <a:r>
              <a:rPr lang="en-US" sz="2400" b="1" dirty="0"/>
              <a:t>think outside the box</a:t>
            </a:r>
            <a:endParaRPr lang="en-US" sz="2400" dirty="0"/>
          </a:p>
          <a:p>
            <a:pPr lvl="2"/>
            <a:r>
              <a:rPr lang="en-US" sz="2400" dirty="0" err="1"/>
              <a:t>Ie</a:t>
            </a:r>
            <a:r>
              <a:rPr lang="en-US" sz="2400" dirty="0"/>
              <a:t>, Martin Luther, protester in Tiananmen Square, Queen </a:t>
            </a:r>
            <a:r>
              <a:rPr lang="en-US" sz="2400" dirty="0" err="1"/>
              <a:t>Liliokalani</a:t>
            </a:r>
            <a:r>
              <a:rPr lang="en-US" sz="2400" dirty="0"/>
              <a:t>, Martin Luther King, Jr., </a:t>
            </a:r>
            <a:r>
              <a:rPr lang="en-US" sz="2400" dirty="0" err="1"/>
              <a:t>Ghandi</a:t>
            </a:r>
            <a:r>
              <a:rPr lang="en-US" sz="2400" dirty="0"/>
              <a:t>, Alexander the Great, </a:t>
            </a:r>
            <a:r>
              <a:rPr lang="en-US" sz="2400" dirty="0" err="1"/>
              <a:t>Napoloeon</a:t>
            </a:r>
            <a:r>
              <a:rPr lang="en-US" sz="2400" dirty="0"/>
              <a:t>, Catherine the Great, Alice </a:t>
            </a:r>
            <a:r>
              <a:rPr lang="en-US" sz="2400" dirty="0" smtClean="0"/>
              <a:t>Paul</a:t>
            </a:r>
          </a:p>
          <a:p>
            <a:r>
              <a:rPr lang="en-US" b="1" u="sng" dirty="0" smtClean="0"/>
              <a:t>Can a group of people take a stand?</a:t>
            </a:r>
          </a:p>
          <a:p>
            <a:pPr lvl="1"/>
            <a:r>
              <a:rPr lang="en-US" sz="2400" dirty="0" smtClean="0"/>
              <a:t>Yes! Indian National Congress, American colonists, United Nations, temperance movement, MADD</a:t>
            </a:r>
          </a:p>
        </p:txBody>
      </p:sp>
    </p:spTree>
    <p:extLst>
      <p:ext uri="{BB962C8B-B14F-4D97-AF65-F5344CB8AC3E}">
        <p14:creationId xmlns:p14="http://schemas.microsoft.com/office/powerpoint/2010/main" val="2766591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through Google Classroom by SUNDAY, AUG. 28 at 11:59pm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776" y="1983583"/>
            <a:ext cx="9613861" cy="35993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Who you are working with (must be IN THIS CLASS)</a:t>
            </a:r>
          </a:p>
          <a:p>
            <a:r>
              <a:rPr lang="en-US" dirty="0" smtClean="0"/>
              <a:t>Tentative topic</a:t>
            </a:r>
          </a:p>
          <a:p>
            <a:r>
              <a:rPr lang="en-US" dirty="0" smtClean="0"/>
              <a:t>Why you chose that topic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 smtClean="0"/>
              <a:t>For example:  </a:t>
            </a:r>
          </a:p>
          <a:p>
            <a:pPr marL="0" indent="0">
              <a:buNone/>
            </a:pPr>
            <a:r>
              <a:rPr lang="en-US" dirty="0" smtClean="0"/>
              <a:t>I am planning on doing an individual project on “tank man” from Tiananmen Square in China.  I choose this because I have been intrigued by this image since the first time I saw it on </a:t>
            </a:r>
            <a:r>
              <a:rPr lang="en-US" dirty="0" err="1" smtClean="0"/>
              <a:t>tv</a:t>
            </a:r>
            <a:r>
              <a:rPr lang="en-US" dirty="0" smtClean="0"/>
              <a:t> in 7</a:t>
            </a:r>
            <a:r>
              <a:rPr lang="en-US" baseline="30000" dirty="0" smtClean="0"/>
              <a:t>th</a:t>
            </a:r>
            <a:r>
              <a:rPr lang="en-US" dirty="0" smtClean="0"/>
              <a:t> grade and I want to know what would possess someone to stand in front of a line of military tanks.  I also want to know what happened to this person.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7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NHD?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83" y="2026227"/>
            <a:ext cx="9613861" cy="4502243"/>
          </a:xfrm>
        </p:spPr>
        <p:txBody>
          <a:bodyPr>
            <a:normAutofit/>
          </a:bodyPr>
          <a:lstStyle/>
          <a:p>
            <a:r>
              <a:rPr lang="en-US" dirty="0" smtClean="0"/>
              <a:t>Pick your own subject (w/in topic of </a:t>
            </a:r>
            <a:r>
              <a:rPr lang="en-US" b="1" u="sng" dirty="0" smtClean="0"/>
              <a:t>Taking a Stand in History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Choose how you want to work (individually, with a partner or in a group of 3)</a:t>
            </a:r>
          </a:p>
          <a:p>
            <a:r>
              <a:rPr lang="en-US" dirty="0" smtClean="0"/>
              <a:t>Do your own research</a:t>
            </a:r>
          </a:p>
          <a:p>
            <a:r>
              <a:rPr lang="en-US" dirty="0" smtClean="0"/>
              <a:t>Present your work in a variety of ways!</a:t>
            </a:r>
          </a:p>
          <a:p>
            <a:pPr lvl="1"/>
            <a:r>
              <a:rPr lang="en-US" dirty="0" smtClean="0"/>
              <a:t>Exhibit</a:t>
            </a:r>
          </a:p>
          <a:p>
            <a:pPr lvl="1"/>
            <a:r>
              <a:rPr lang="en-US" dirty="0" smtClean="0"/>
              <a:t>Documentary</a:t>
            </a:r>
          </a:p>
          <a:p>
            <a:pPr lvl="1"/>
            <a:r>
              <a:rPr lang="en-US" dirty="0" smtClean="0"/>
              <a:t>Website</a:t>
            </a:r>
          </a:p>
          <a:p>
            <a:pPr lvl="1"/>
            <a:r>
              <a:rPr lang="en-US" dirty="0" smtClean="0"/>
              <a:t>Paper</a:t>
            </a:r>
          </a:p>
          <a:p>
            <a:pPr lvl="1"/>
            <a:r>
              <a:rPr lang="en-US" dirty="0" smtClean="0"/>
              <a:t>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0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Classroom (required by all) – last week of November</a:t>
            </a:r>
          </a:p>
          <a:p>
            <a:r>
              <a:rPr lang="en-US" dirty="0" smtClean="0"/>
              <a:t>District – January 11</a:t>
            </a:r>
          </a:p>
          <a:p>
            <a:r>
              <a:rPr lang="en-US" dirty="0" smtClean="0"/>
              <a:t>County – March 18</a:t>
            </a:r>
          </a:p>
          <a:p>
            <a:r>
              <a:rPr lang="en-US" dirty="0" smtClean="0"/>
              <a:t>State – May 6 – 7</a:t>
            </a:r>
          </a:p>
          <a:p>
            <a:r>
              <a:rPr lang="en-US" dirty="0" smtClean="0"/>
              <a:t>National – date TBD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9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NHD Overview</a:t>
            </a:r>
            <a:endParaRPr lang="en-US" dirty="0"/>
          </a:p>
        </p:txBody>
      </p:sp>
      <p:pic>
        <p:nvPicPr>
          <p:cNvPr id="4" name="cqwRQYLxaY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1134" y="2548226"/>
            <a:ext cx="4572000" cy="257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6955" y="2548226"/>
            <a:ext cx="4956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https://www.youtube.com/watch?v=cqwRQYLxaYc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0001" y="2746677"/>
            <a:ext cx="3600450" cy="270033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7123" y="2064905"/>
            <a:ext cx="4943765" cy="3707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2228" y="2685936"/>
            <a:ext cx="4123122" cy="309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H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4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HD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456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HD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636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HD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477820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97</TotalTime>
  <Words>295</Words>
  <Application>Microsoft Office PowerPoint</Application>
  <PresentationFormat>Widescreen</PresentationFormat>
  <Paragraphs>35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Berlin</vt:lpstr>
      <vt:lpstr>National History Day (Science fair for history)</vt:lpstr>
      <vt:lpstr>What is NHD?</vt:lpstr>
      <vt:lpstr>Levels of competition</vt:lpstr>
      <vt:lpstr>NHD Overview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About the Topic</vt:lpstr>
      <vt:lpstr>Due through Google Classroom by SUNDAY, AUG. 28 at 11:59pm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History Day (Science fair for history)</dc:title>
  <dc:creator>MacDonald, Jessica</dc:creator>
  <cp:lastModifiedBy>MacDonald, Jessica</cp:lastModifiedBy>
  <cp:revision>6</cp:revision>
  <dcterms:created xsi:type="dcterms:W3CDTF">2016-08-24T17:08:31Z</dcterms:created>
  <dcterms:modified xsi:type="dcterms:W3CDTF">2016-08-24T18:57:27Z</dcterms:modified>
</cp:coreProperties>
</file>