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_sGTspaF4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UCEeC4f6t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 you watch each video, take notes on the process of nationalism /Decolonization.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150957"/>
              </p:ext>
            </p:extLst>
          </p:nvPr>
        </p:nvGraphicFramePr>
        <p:xfrm>
          <a:off x="1250950" y="1802921"/>
          <a:ext cx="10179054" cy="608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424"/>
                <a:gridCol w="2087592"/>
                <a:gridCol w="4779038"/>
              </a:tblGrid>
              <a:tr h="156138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Country</a:t>
                      </a:r>
                      <a:r>
                        <a:rPr lang="en-US" sz="3600" baseline="0" dirty="0" smtClean="0"/>
                        <a:t> fighting for independence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From</a:t>
                      </a:r>
                      <a:r>
                        <a:rPr lang="en-US" sz="3600" baseline="0" dirty="0" smtClean="0"/>
                        <a:t> where?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Process</a:t>
                      </a:r>
                      <a:endParaRPr lang="en-US" sz="3600" dirty="0"/>
                    </a:p>
                  </a:txBody>
                  <a:tcPr/>
                </a:tc>
              </a:tr>
              <a:tr h="434736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5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_sGTspaF4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44255" y="2579897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you watch </a:t>
            </a:r>
            <a:r>
              <a:rPr lang="en-US" dirty="0" smtClean="0"/>
              <a:t>The </a:t>
            </a:r>
            <a:r>
              <a:rPr lang="en-US" dirty="0"/>
              <a:t>video, take notes on the process of </a:t>
            </a:r>
            <a:r>
              <a:rPr lang="en-US" dirty="0" smtClean="0"/>
              <a:t>nationalism.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737755"/>
              </p:ext>
            </p:extLst>
          </p:nvPr>
        </p:nvGraphicFramePr>
        <p:xfrm>
          <a:off x="1250950" y="1966823"/>
          <a:ext cx="1017905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/>
                <a:gridCol w="5089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Leaders:</a:t>
                      </a:r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Daily Life</a:t>
                      </a:r>
                      <a:r>
                        <a:rPr lang="en-US" sz="2800" baseline="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Great</a:t>
                      </a:r>
                      <a:r>
                        <a:rPr lang="en-US" sz="2800" baseline="0" dirty="0" smtClean="0"/>
                        <a:t> Leap Forward:</a:t>
                      </a:r>
                    </a:p>
                    <a:p>
                      <a:endParaRPr lang="en-US" sz="2800" baseline="0" dirty="0" smtClean="0"/>
                    </a:p>
                    <a:p>
                      <a:endParaRPr lang="en-US" sz="2800" baseline="0" dirty="0" smtClean="0"/>
                    </a:p>
                    <a:p>
                      <a:endParaRPr lang="en-US" sz="2800" baseline="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Cultural</a:t>
                      </a:r>
                      <a:r>
                        <a:rPr lang="en-US" sz="2800" baseline="0" dirty="0" smtClean="0"/>
                        <a:t> Revolution: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7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UUCEeC4f6t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39147" y="2786931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810" y="2288822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a double bubble, comparing and contrasting nationalism in India and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453</TotalTime>
  <Words>64</Words>
  <Application>Microsoft Office PowerPoint</Application>
  <PresentationFormat>Widescreen</PresentationFormat>
  <Paragraphs>27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Nationalism</vt:lpstr>
      <vt:lpstr>As you watch each video, take notes on the process of nationalism /Decolonization.</vt:lpstr>
      <vt:lpstr>PowerPoint Presentation</vt:lpstr>
      <vt:lpstr>As you watch The video, take notes on the process of nationalism.</vt:lpstr>
      <vt:lpstr>PowerPoint Presentation</vt:lpstr>
      <vt:lpstr>Create a double bubble, comparing and contrasting nationalism in India and China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 in India and China</dc:title>
  <dc:creator>MacDonald, Jessica</dc:creator>
  <cp:lastModifiedBy>MacDonald, Jessica</cp:lastModifiedBy>
  <cp:revision>7</cp:revision>
  <dcterms:created xsi:type="dcterms:W3CDTF">2017-04-27T23:56:42Z</dcterms:created>
  <dcterms:modified xsi:type="dcterms:W3CDTF">2017-05-02T21:51:54Z</dcterms:modified>
</cp:coreProperties>
</file>