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3F04-07CE-4A7F-BBC1-AE721B9DDEB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88B9-4116-4644-A22D-F9BD97DA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6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3F04-07CE-4A7F-BBC1-AE721B9DDEB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88B9-4116-4644-A22D-F9BD97DA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4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3F04-07CE-4A7F-BBC1-AE721B9DDEB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88B9-4116-4644-A22D-F9BD97DA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1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3F04-07CE-4A7F-BBC1-AE721B9DDEB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88B9-4116-4644-A22D-F9BD97DA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3F04-07CE-4A7F-BBC1-AE721B9DDEB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88B9-4116-4644-A22D-F9BD97DA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8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3F04-07CE-4A7F-BBC1-AE721B9DDEB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88B9-4116-4644-A22D-F9BD97DA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3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3F04-07CE-4A7F-BBC1-AE721B9DDEB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88B9-4116-4644-A22D-F9BD97DA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5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3F04-07CE-4A7F-BBC1-AE721B9DDEB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88B9-4116-4644-A22D-F9BD97DA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4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3F04-07CE-4A7F-BBC1-AE721B9DDEB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88B9-4116-4644-A22D-F9BD97DA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3F04-07CE-4A7F-BBC1-AE721B9DDEB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88B9-4116-4644-A22D-F9BD97DA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6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3F04-07CE-4A7F-BBC1-AE721B9DDEB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88B9-4116-4644-A22D-F9BD97DA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5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D3F04-07CE-4A7F-BBC1-AE721B9DDEB5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88B9-4116-4644-A22D-F9BD97DA6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8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Pre-Revolutionary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MSJC Political Science 101</a:t>
            </a:r>
          </a:p>
          <a:p>
            <a:r>
              <a:rPr lang="en-US" dirty="0" smtClean="0"/>
              <a:t>Macdonald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Concord &amp; Lexington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After Boston Tea Party, every colony except GA sent delegates to First Continental Congress hoping to find compromise – produced boycotts</a:t>
            </a:r>
          </a:p>
          <a:p>
            <a:r>
              <a:rPr lang="en-US" dirty="0" smtClean="0"/>
              <a:t>1775 MA </a:t>
            </a:r>
            <a:r>
              <a:rPr lang="en-US" dirty="0" err="1" smtClean="0"/>
              <a:t>gov</a:t>
            </a:r>
            <a:r>
              <a:rPr lang="en-US" dirty="0" smtClean="0"/>
              <a:t> ordered troops to seize what he though was supply of arms from colonists at Concord, shots fired at Lexington</a:t>
            </a:r>
          </a:p>
          <a:p>
            <a:r>
              <a:rPr lang="en-US" dirty="0" smtClean="0"/>
              <a:t>Colonists met again at Second Continental Congress – produced Declaration of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96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of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:</a:t>
            </a:r>
          </a:p>
          <a:p>
            <a:pPr lvl="1"/>
            <a:r>
              <a:rPr lang="en-US" dirty="0" smtClean="0"/>
              <a:t>Natural rights (Locke) – individuals possess certain guarantees,  can’t be taken away by gov’t</a:t>
            </a:r>
          </a:p>
          <a:p>
            <a:pPr lvl="1"/>
            <a:r>
              <a:rPr lang="en-US" dirty="0" smtClean="0"/>
              <a:t>Social contract theory (Locke/ Hobbes) – </a:t>
            </a:r>
            <a:r>
              <a:rPr lang="en-US" dirty="0" err="1" smtClean="0"/>
              <a:t>ppl</a:t>
            </a:r>
            <a:r>
              <a:rPr lang="en-US" dirty="0" smtClean="0"/>
              <a:t> give up some freedom to gov’t in order to protect their lives and property – </a:t>
            </a:r>
            <a:r>
              <a:rPr lang="en-US" dirty="0" smtClean="0"/>
              <a:t>gov’ts </a:t>
            </a:r>
            <a:r>
              <a:rPr lang="en-US" dirty="0" smtClean="0"/>
              <a:t>always </a:t>
            </a:r>
            <a:r>
              <a:rPr lang="en-US" dirty="0" smtClean="0"/>
              <a:t>limited</a:t>
            </a:r>
          </a:p>
          <a:p>
            <a:pPr lvl="1"/>
            <a:r>
              <a:rPr lang="en-US" dirty="0" smtClean="0"/>
              <a:t>Consent of the governed</a:t>
            </a:r>
            <a:endParaRPr lang="en-US" dirty="0" smtClean="0"/>
          </a:p>
          <a:p>
            <a:pPr lvl="1"/>
            <a:r>
              <a:rPr lang="en-US" dirty="0" smtClean="0"/>
              <a:t>Right to rebel – when government fails to be limited, obligation of </a:t>
            </a:r>
            <a:r>
              <a:rPr lang="en-US" dirty="0" err="1" smtClean="0"/>
              <a:t>ppl</a:t>
            </a:r>
            <a:r>
              <a:rPr lang="en-US" dirty="0" smtClean="0"/>
              <a:t> to change gov’t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public opinion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Debate over how affected D. of I. was in galvanizing public opinion </a:t>
            </a:r>
          </a:p>
          <a:p>
            <a:pPr lvl="1">
              <a:buFontTx/>
              <a:buChar char="-"/>
            </a:pPr>
            <a:r>
              <a:rPr lang="en-US" dirty="0" smtClean="0"/>
              <a:t>In NY, group tore down statue of King George and melted into 42,000 bullets for war</a:t>
            </a:r>
          </a:p>
          <a:p>
            <a:pPr lvl="1">
              <a:buFontTx/>
              <a:buChar char="-"/>
            </a:pPr>
            <a:r>
              <a:rPr lang="en-US" dirty="0" smtClean="0"/>
              <a:t>Others continued to support King throughout revolution as seemed to gamble economic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Victory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Ultimate victory for America due to:</a:t>
            </a:r>
          </a:p>
          <a:p>
            <a:pPr lvl="1"/>
            <a:r>
              <a:rPr lang="en-US" dirty="0" smtClean="0"/>
              <a:t>1.  leadership of George Washington</a:t>
            </a:r>
          </a:p>
          <a:p>
            <a:pPr lvl="1"/>
            <a:r>
              <a:rPr lang="en-US" dirty="0" smtClean="0"/>
              <a:t>2.  Growing public support, esp. through “Crisis Papers</a:t>
            </a:r>
            <a:r>
              <a:rPr lang="en-US" dirty="0" smtClean="0"/>
              <a:t>” or </a:t>
            </a:r>
            <a:r>
              <a:rPr lang="en-US" i="1" dirty="0" smtClean="0"/>
              <a:t>Common Sense</a:t>
            </a:r>
            <a:r>
              <a:rPr lang="en-US" dirty="0" smtClean="0"/>
              <a:t> </a:t>
            </a:r>
            <a:r>
              <a:rPr lang="en-US" dirty="0" smtClean="0"/>
              <a:t>– Thomas Paine support </a:t>
            </a:r>
            <a:r>
              <a:rPr lang="en-US" smtClean="0"/>
              <a:t>for </a:t>
            </a:r>
            <a:r>
              <a:rPr lang="en-US" smtClean="0"/>
              <a:t>virtues </a:t>
            </a:r>
            <a:r>
              <a:rPr lang="en-US" dirty="0" smtClean="0"/>
              <a:t>of democracy - Washington ordered pamphlets read to all troops</a:t>
            </a:r>
          </a:p>
          <a:p>
            <a:pPr lvl="1"/>
            <a:r>
              <a:rPr lang="en-US" dirty="0" smtClean="0"/>
              <a:t>3.  support from French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4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Mayflower Compact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1620 41 men (w/ their women) boarded </a:t>
            </a:r>
            <a:r>
              <a:rPr lang="en-US" i="1" dirty="0" smtClean="0"/>
              <a:t>Mayflower </a:t>
            </a:r>
            <a:r>
              <a:rPr lang="en-US" dirty="0" smtClean="0"/>
              <a:t>for New World</a:t>
            </a:r>
          </a:p>
          <a:p>
            <a:r>
              <a:rPr lang="en-US" dirty="0" smtClean="0"/>
              <a:t>Various reasons – some Pilgrims</a:t>
            </a:r>
          </a:p>
          <a:p>
            <a:r>
              <a:rPr lang="en-US" dirty="0" smtClean="0"/>
              <a:t>Bound for English colony in VA, but landed in New England</a:t>
            </a:r>
          </a:p>
          <a:p>
            <a:r>
              <a:rPr lang="en-US" dirty="0" smtClean="0"/>
              <a:t>Recognizing no gov’t / settlement, leaders insisted that all on board sign </a:t>
            </a:r>
            <a:r>
              <a:rPr lang="en-US" b="1" dirty="0" smtClean="0"/>
              <a:t>Mayflower Compact</a:t>
            </a:r>
            <a:endParaRPr lang="en-US" b="1" dirty="0"/>
          </a:p>
          <a:p>
            <a:r>
              <a:rPr lang="en-US" smtClean="0"/>
              <a:t>Compact legalized </a:t>
            </a:r>
            <a:r>
              <a:rPr lang="en-US" dirty="0" smtClean="0"/>
              <a:t>their position as “civil body politic” under King James I – first instance of self government in New World in which system of laws dictated, not a single person or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-228600"/>
            <a:ext cx="6005513" cy="8259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90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“Mixed system” of governance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 more </a:t>
            </a:r>
            <a:r>
              <a:rPr lang="en-US" dirty="0" err="1" smtClean="0"/>
              <a:t>ppl</a:t>
            </a:r>
            <a:r>
              <a:rPr lang="en-US" dirty="0" smtClean="0"/>
              <a:t> settled, several systems of colonial governance emerged </a:t>
            </a:r>
          </a:p>
          <a:p>
            <a:r>
              <a:rPr lang="en-US" dirty="0" smtClean="0"/>
              <a:t>Most est. through charters from England – appointed governors to oversee</a:t>
            </a:r>
          </a:p>
          <a:p>
            <a:r>
              <a:rPr lang="en-US" dirty="0" smtClean="0"/>
              <a:t>Many intellectuals favored self governance</a:t>
            </a:r>
          </a:p>
          <a:p>
            <a:r>
              <a:rPr lang="en-US" dirty="0" smtClean="0"/>
              <a:t>“Mixed system” emerged w/ assemblies in which colonists elected representatives to speak on their </a:t>
            </a:r>
            <a:r>
              <a:rPr lang="en-US" dirty="0" err="1" smtClean="0"/>
              <a:t>behalfand</a:t>
            </a:r>
            <a:r>
              <a:rPr lang="en-US" dirty="0" smtClean="0"/>
              <a:t> counsel governors</a:t>
            </a:r>
          </a:p>
          <a:p>
            <a:r>
              <a:rPr lang="en-US" dirty="0" smtClean="0"/>
              <a:t>All colonies had assembly, but had no legal authority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8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Worked until: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Growing factions of those who supported the Crown (often wealthy, land grants, etc.) and those who were suspicious of favored elite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French and Indian War – revenue needed, resulting in the </a:t>
            </a:r>
            <a:r>
              <a:rPr lang="en-US" b="1" dirty="0" smtClean="0"/>
              <a:t>Great Squeeze</a:t>
            </a:r>
            <a:r>
              <a:rPr lang="en-US" dirty="0" smtClean="0"/>
              <a:t> (Sugar Act 1764, Stamp Act 1765, Townshend Acts 1767, Tea Tax 1773) after period of salutary neglect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4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Sons of Liberty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Resistance groups started to emerge throughout America</a:t>
            </a:r>
          </a:p>
          <a:p>
            <a:r>
              <a:rPr lang="en-US" dirty="0" smtClean="0"/>
              <a:t>Collectively known as Sons of Liberty</a:t>
            </a:r>
          </a:p>
          <a:p>
            <a:r>
              <a:rPr lang="en-US" dirty="0" smtClean="0"/>
              <a:t>Led by </a:t>
            </a:r>
            <a:r>
              <a:rPr lang="en-US" dirty="0" err="1" smtClean="0"/>
              <a:t>ppl</a:t>
            </a:r>
            <a:r>
              <a:rPr lang="en-US" dirty="0" smtClean="0"/>
              <a:t> like John and Samuel Adams </a:t>
            </a:r>
          </a:p>
          <a:p>
            <a:r>
              <a:rPr lang="en-US" dirty="0" smtClean="0"/>
              <a:t>Held rallies, sponsored letter writing campaigns – tried to shape public opinion</a:t>
            </a:r>
          </a:p>
          <a:p>
            <a:r>
              <a:rPr lang="en-US" dirty="0" smtClean="0"/>
              <a:t>At times used intimidation and aggression</a:t>
            </a:r>
          </a:p>
          <a:p>
            <a:r>
              <a:rPr lang="en-US" dirty="0" smtClean="0"/>
              <a:t>First interest groups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3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reasons for American Revolution: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Financial (Great Squeeze, tyrannical taxes)</a:t>
            </a:r>
          </a:p>
          <a:p>
            <a:pPr marL="971550" lvl="1" indent="-514350">
              <a:buAutoNum type="alphaUcPeriod"/>
            </a:pPr>
            <a:r>
              <a:rPr lang="en-US" dirty="0" smtClean="0"/>
              <a:t>Ideological (desire to create system in which all citizens (white, male, </a:t>
            </a:r>
            <a:r>
              <a:rPr lang="en-US" dirty="0" err="1" smtClean="0"/>
              <a:t>prpertied</a:t>
            </a:r>
            <a:r>
              <a:rPr lang="en-US" dirty="0" smtClean="0"/>
              <a:t>) had say in gov’t and were given basic freedoms</a:t>
            </a:r>
          </a:p>
        </p:txBody>
      </p:sp>
    </p:spTree>
    <p:extLst>
      <p:ext uri="{BB962C8B-B14F-4D97-AF65-F5344CB8AC3E}">
        <p14:creationId xmlns:p14="http://schemas.microsoft.com/office/powerpoint/2010/main" val="360002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Philosophical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Ideas of John Locke widely spread during this time </a:t>
            </a:r>
          </a:p>
          <a:p>
            <a:r>
              <a:rPr lang="en-US" u="sng" dirty="0" smtClean="0"/>
              <a:t>Two Treatises of Government</a:t>
            </a:r>
            <a:r>
              <a:rPr lang="en-US" dirty="0" smtClean="0"/>
              <a:t>, Locked argued that all legitimate gov’t based on consent of governed and individuals have natural rights</a:t>
            </a:r>
          </a:p>
          <a:p>
            <a:r>
              <a:rPr lang="en-US" dirty="0" smtClean="0"/>
              <a:t>Later Adam Smith wrote about economic rights and limiting government to protect economic rights of citizens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5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Unrest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colonies, </a:t>
            </a:r>
            <a:r>
              <a:rPr lang="en-US" dirty="0" err="1" smtClean="0"/>
              <a:t>ppl</a:t>
            </a:r>
            <a:r>
              <a:rPr lang="en-US" dirty="0" smtClean="0"/>
              <a:t> started to write about liberty, including John Adams</a:t>
            </a:r>
          </a:p>
          <a:p>
            <a:r>
              <a:rPr lang="en-US" dirty="0" smtClean="0"/>
              <a:t>1765 began publishing series of essays in which he offered defense of patriotism and liberty</a:t>
            </a:r>
          </a:p>
          <a:p>
            <a:r>
              <a:rPr lang="en-US" dirty="0" smtClean="0"/>
              <a:t>Group gathered to discuss new taxes and consider responses and produced Declaration of Rights and Grievances – still not advocating a break from England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330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642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Pre-Revolutionary America</vt:lpstr>
      <vt:lpstr>Mayflower Compact</vt:lpstr>
      <vt:lpstr>PowerPoint Presentation</vt:lpstr>
      <vt:lpstr>“Mixed system” of governance </vt:lpstr>
      <vt:lpstr>Tension</vt:lpstr>
      <vt:lpstr>Sons of Liberty</vt:lpstr>
      <vt:lpstr>American Revolution</vt:lpstr>
      <vt:lpstr>Philosophical Basis</vt:lpstr>
      <vt:lpstr>Growing Unrest</vt:lpstr>
      <vt:lpstr>Concord &amp; Lexington</vt:lpstr>
      <vt:lpstr>Declaration of Independence</vt:lpstr>
      <vt:lpstr>A public opinion change?</vt:lpstr>
      <vt:lpstr>American Victory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Macdonald, Jessica</dc:creator>
  <cp:lastModifiedBy>Macdonald, Jessica</cp:lastModifiedBy>
  <cp:revision>13</cp:revision>
  <dcterms:created xsi:type="dcterms:W3CDTF">2014-08-08T20:04:29Z</dcterms:created>
  <dcterms:modified xsi:type="dcterms:W3CDTF">2014-08-11T23:26:06Z</dcterms:modified>
</cp:coreProperties>
</file>