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RevolutioNS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WHAP</a:t>
            </a:r>
          </a:p>
          <a:p>
            <a:r>
              <a:rPr lang="en-US" dirty="0" smtClean="0"/>
              <a:t>Macdonald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0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9" y="629729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Using specific examples, analyze </a:t>
            </a:r>
            <a:r>
              <a:rPr lang="en-US" sz="4400" b="1" dirty="0" smtClean="0"/>
              <a:t>causes</a:t>
            </a:r>
            <a:r>
              <a:rPr lang="en-US" sz="4400" dirty="0" smtClean="0"/>
              <a:t> and </a:t>
            </a:r>
            <a:r>
              <a:rPr lang="en-US" sz="4400" b="1" dirty="0" smtClean="0"/>
              <a:t>effects</a:t>
            </a:r>
            <a:r>
              <a:rPr lang="en-US" sz="4400" dirty="0" smtClean="0"/>
              <a:t> of </a:t>
            </a:r>
            <a:r>
              <a:rPr lang="en-US" sz="4400" u="sng" dirty="0" smtClean="0"/>
              <a:t>ONE</a:t>
            </a:r>
            <a:r>
              <a:rPr lang="en-US" sz="4400" dirty="0" smtClean="0"/>
              <a:t> of the following revolutions:</a:t>
            </a:r>
          </a:p>
          <a:p>
            <a:pPr lvl="2"/>
            <a:r>
              <a:rPr lang="en-US" sz="4200" dirty="0" smtClean="0"/>
              <a:t>Mexican Revolution</a:t>
            </a:r>
          </a:p>
          <a:p>
            <a:pPr lvl="2"/>
            <a:r>
              <a:rPr lang="en-US" sz="4200" dirty="0" smtClean="0"/>
              <a:t>Haitian Revolution</a:t>
            </a:r>
          </a:p>
          <a:p>
            <a:pPr lvl="2"/>
            <a:r>
              <a:rPr lang="en-US" sz="4200" dirty="0" smtClean="0"/>
              <a:t>South American Revolutions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2863514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</TotalTime>
  <Words>25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RevolutioNS LEQ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RevolutioNS LEQ</dc:title>
  <dc:creator>MacDonald, Jessica</dc:creator>
  <cp:lastModifiedBy>MacDonald, Jessica</cp:lastModifiedBy>
  <cp:revision>2</cp:revision>
  <dcterms:created xsi:type="dcterms:W3CDTF">2017-03-14T23:30:31Z</dcterms:created>
  <dcterms:modified xsi:type="dcterms:W3CDTF">2017-03-14T23:36:00Z</dcterms:modified>
</cp:coreProperties>
</file>