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64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59" r:id="rId14"/>
    <p:sldId id="272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8FDA6B-1E35-4854-9768-8569CEC85B6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8BCB16-413E-4A1F-ADDE-A5315BBE567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945" y="2514600"/>
            <a:ext cx="8305800" cy="1143000"/>
          </a:xfrm>
        </p:spPr>
        <p:txBody>
          <a:bodyPr/>
          <a:lstStyle/>
          <a:p>
            <a:r>
              <a:rPr lang="en-US" sz="4400" dirty="0" smtClean="0"/>
              <a:t>Essay Skills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945" y="457200"/>
            <a:ext cx="8305800" cy="1981200"/>
          </a:xfrm>
        </p:spPr>
        <p:txBody>
          <a:bodyPr/>
          <a:lstStyle/>
          <a:p>
            <a:r>
              <a:rPr lang="en-US" sz="7200" dirty="0" smtClean="0"/>
              <a:t>Synthesis</a:t>
            </a:r>
            <a:endParaRPr lang="en-US" sz="7200" dirty="0"/>
          </a:p>
        </p:txBody>
      </p:sp>
      <p:pic>
        <p:nvPicPr>
          <p:cNvPr id="1026" name="Picture 2" descr="Image result for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70" y="3657600"/>
            <a:ext cx="2952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old cellpho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9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teve job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562599" cy="624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3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twit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4102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3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an argument by explaining the connections between the argument and ONE of the following:</a:t>
            </a:r>
          </a:p>
          <a:p>
            <a:pPr lvl="1"/>
            <a:r>
              <a:rPr lang="en-US" dirty="0" smtClean="0"/>
              <a:t>1) a different historical period, situation, era, or region</a:t>
            </a:r>
          </a:p>
          <a:p>
            <a:pPr lvl="1"/>
            <a:r>
              <a:rPr lang="en-US" dirty="0" smtClean="0"/>
              <a:t>2) a different field of inquiry (e.g., a subject like math or geography)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***To get synthesis points on the </a:t>
            </a:r>
            <a:r>
              <a:rPr lang="en-US" dirty="0" smtClean="0"/>
              <a:t>essays, you </a:t>
            </a:r>
            <a:r>
              <a:rPr lang="en-US" u="sng" dirty="0" smtClean="0"/>
              <a:t>must</a:t>
            </a:r>
            <a:r>
              <a:rPr lang="en-US" dirty="0" smtClean="0"/>
              <a:t> </a:t>
            </a:r>
            <a:r>
              <a:rPr lang="en-US" u="sng" dirty="0" smtClean="0"/>
              <a:t>explain</a:t>
            </a:r>
            <a:r>
              <a:rPr lang="en-US" dirty="0" smtClean="0"/>
              <a:t> the connections. </a:t>
            </a:r>
          </a:p>
          <a:p>
            <a:pPr marL="365760" lvl="1" indent="0">
              <a:buNone/>
            </a:pPr>
            <a:r>
              <a:rPr lang="en-US" dirty="0" smtClean="0"/>
              <a:t>***</a:t>
            </a:r>
            <a:r>
              <a:rPr lang="en-US" b="1" dirty="0" smtClean="0"/>
              <a:t>Think “Global Questions”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864" y="12954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Roman Empire fell due to a combination of </a:t>
            </a:r>
            <a:r>
              <a:rPr lang="en-US" dirty="0" smtClean="0"/>
              <a:t>growing too large to govern and the resulting internal problems and outside pressures from nomadic peoples.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sz="4300" b="1" u="sng" dirty="0" smtClean="0"/>
              <a:t>Assignment:</a:t>
            </a:r>
          </a:p>
          <a:p>
            <a:pPr marL="365760" lvl="1" indent="0">
              <a:buNone/>
            </a:pPr>
            <a:r>
              <a:rPr lang="en-US" sz="4300" b="1" dirty="0" smtClean="0"/>
              <a:t>Write a synthesis statement for the thesis above.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i="1" u="sng" dirty="0" smtClean="0">
                <a:solidFill>
                  <a:srgbClr val="002060"/>
                </a:solidFill>
              </a:rPr>
              <a:t>Sentence Frame: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fall of th</a:t>
            </a:r>
            <a:r>
              <a:rPr lang="en-US" dirty="0" smtClean="0">
                <a:solidFill>
                  <a:srgbClr val="002060"/>
                </a:solidFill>
              </a:rPr>
              <a:t>e Roman empire is similar to _______________ because _________________________.  For example, _____________________.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864" y="-21336"/>
            <a:ext cx="8229600" cy="1219200"/>
          </a:xfrm>
        </p:spPr>
        <p:txBody>
          <a:bodyPr/>
          <a:lstStyle/>
          <a:p>
            <a:r>
              <a:rPr lang="en-US" dirty="0" smtClean="0"/>
              <a:t>Synthesis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group, look over the 10 images.</a:t>
            </a:r>
          </a:p>
          <a:p>
            <a:r>
              <a:rPr lang="en-US" dirty="0" smtClean="0"/>
              <a:t>Pair them together  in a way that makes sense to you (2).</a:t>
            </a:r>
          </a:p>
          <a:p>
            <a:r>
              <a:rPr lang="en-US" dirty="0" smtClean="0"/>
              <a:t>Every photo must be paired with another image.</a:t>
            </a:r>
          </a:p>
          <a:p>
            <a:r>
              <a:rPr lang="en-US" dirty="0" smtClean="0"/>
              <a:t>All of the images may only be used once.</a:t>
            </a:r>
          </a:p>
          <a:p>
            <a:r>
              <a:rPr lang="en-US" dirty="0" smtClean="0"/>
              <a:t>Fill out the “Synthesis Activity” assignment sheet.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hitl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010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9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9/11 atta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9248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6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w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296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3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hillary clint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2578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3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pongebo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8768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elvis presle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1054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railroa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3914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7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1009</TotalTime>
  <Words>184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Paper</vt:lpstr>
      <vt:lpstr>Synthesis</vt:lpstr>
      <vt:lpstr>Synthesis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</vt:lpstr>
      <vt:lpstr>Synthesis Practice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 &amp; Han China</dc:title>
  <dc:creator>L. Hodgers</dc:creator>
  <cp:lastModifiedBy>MacDonald, Jessica</cp:lastModifiedBy>
  <cp:revision>30</cp:revision>
  <cp:lastPrinted>2016-10-25T19:35:56Z</cp:lastPrinted>
  <dcterms:created xsi:type="dcterms:W3CDTF">2015-07-21T03:30:28Z</dcterms:created>
  <dcterms:modified xsi:type="dcterms:W3CDTF">2016-10-27T14:37:34Z</dcterms:modified>
</cp:coreProperties>
</file>