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9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9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9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2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7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2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1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2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0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4C44-3179-4897-A25F-0B52DCFD8A2B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D76F4-0402-4445-90DC-5B8920115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1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Depression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Macdonald</a:t>
            </a:r>
          </a:p>
          <a:p>
            <a:r>
              <a:rPr lang="en-US" dirty="0" smtClean="0"/>
              <a:t>World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2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Directions: Read pages </a:t>
            </a:r>
            <a:r>
              <a:rPr lang="en-US" dirty="0" smtClean="0"/>
              <a:t>472 - 475</a:t>
            </a:r>
            <a:r>
              <a:rPr lang="en-US" dirty="0" smtClean="0"/>
              <a:t> and complete the thinking maps.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582" y="1143000"/>
            <a:ext cx="8915400" cy="5486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1992744"/>
            <a:ext cx="1676400" cy="4027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2286000"/>
            <a:ext cx="15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Great Depression was a long era of economic problems affecting almost all major countries in the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Directions: Read pages </a:t>
            </a:r>
            <a:r>
              <a:rPr lang="en-US" dirty="0" smtClean="0"/>
              <a:t>472 - 475</a:t>
            </a:r>
            <a:r>
              <a:rPr lang="en-US" dirty="0" smtClean="0"/>
              <a:t> and complete the thinking maps.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582" y="1143000"/>
            <a:ext cx="8915400" cy="5486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        Causes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1992744"/>
            <a:ext cx="1676400" cy="4027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2286000"/>
            <a:ext cx="15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Great Depression was a long era of economic problems affecting almost all major countries in the world.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5800" y="1676400"/>
            <a:ext cx="1981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" y="3276600"/>
            <a:ext cx="2209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" y="5199122"/>
            <a:ext cx="236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752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Uneven distribution of $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Overproduction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" y="542091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Stock Market Crashed</a:t>
            </a:r>
            <a:endParaRPr lang="en-US" u="sng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667000" y="2398931"/>
            <a:ext cx="762000" cy="344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743200" y="38862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5605583"/>
            <a:ext cx="5334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8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Directions: Read pages 472 - 475 and complete the thinking map.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22866"/>
            <a:ext cx="8915400" cy="5486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        Causes				Effects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1992744"/>
            <a:ext cx="1676400" cy="4027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81400" y="2286000"/>
            <a:ext cx="152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Great Depression was a long era of economic problems affecting almost all major countries in the world.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5800" y="1676400"/>
            <a:ext cx="1981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" y="3276600"/>
            <a:ext cx="2209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" y="5199122"/>
            <a:ext cx="236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752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Uneven distribution of $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Overproduction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" y="542091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Stock Market Crashed</a:t>
            </a:r>
            <a:endParaRPr lang="en-US" u="sng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667000" y="2398931"/>
            <a:ext cx="762000" cy="344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743200" y="38862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5605583"/>
            <a:ext cx="5334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30474" y="1182255"/>
            <a:ext cx="1524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67400" y="2219036"/>
            <a:ext cx="1524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130474" y="3048000"/>
            <a:ext cx="1524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43600" y="4132322"/>
            <a:ext cx="1524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204364" y="5235178"/>
            <a:ext cx="1524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181600" y="2743200"/>
            <a:ext cx="524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257800" y="1752600"/>
            <a:ext cx="1676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57800" y="35814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81600" y="469574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81600" y="5420917"/>
            <a:ext cx="1948874" cy="387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2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Directions: Read pages 472 - 475 and complete the thinking maps.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582" y="1143000"/>
            <a:ext cx="8915400" cy="5486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RESPONSES TO THE DEPRESSION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Britain</a:t>
            </a:r>
            <a:r>
              <a:rPr lang="en-US" dirty="0" smtClean="0"/>
              <a:t>	</a:t>
            </a:r>
            <a:r>
              <a:rPr lang="en-US" u="sng" dirty="0" smtClean="0"/>
              <a:t>France</a:t>
            </a:r>
            <a:r>
              <a:rPr lang="en-US" b="1" dirty="0"/>
              <a:t>	</a:t>
            </a:r>
            <a:r>
              <a:rPr lang="en-US" u="sng" dirty="0" smtClean="0"/>
              <a:t>Scandinavian</a:t>
            </a:r>
            <a:r>
              <a:rPr lang="en-US" dirty="0" smtClean="0"/>
              <a:t>	</a:t>
            </a:r>
            <a:r>
              <a:rPr lang="en-US" u="sng" dirty="0" smtClean="0"/>
              <a:t>United States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National	Popular	  Socialism		New Deal </a:t>
            </a:r>
          </a:p>
          <a:p>
            <a:pPr marL="0" indent="0">
              <a:buNone/>
            </a:pPr>
            <a:r>
              <a:rPr lang="en-US" dirty="0" smtClean="0"/>
              <a:t>Gov’t		Front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5105400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51054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51054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05600" y="5105400"/>
            <a:ext cx="1600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495800" y="1676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21336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800" y="2133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839200" y="2209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96200" y="2209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53000" y="2171700"/>
            <a:ext cx="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86182" y="2159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38200" y="2133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2895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93109" y="2895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53000" y="2895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707745" y="2895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38200" y="4572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13891" y="4572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925291" y="4572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517245" y="4611255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6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Great Depression</vt:lpstr>
      <vt:lpstr>Directions: Read pages 472 - 475 and complete the thinking maps.</vt:lpstr>
      <vt:lpstr>Directions: Read pages 472 - 475 and complete the thinking maps.</vt:lpstr>
      <vt:lpstr>Directions: Read pages 472 - 475 and complete the thinking map.</vt:lpstr>
      <vt:lpstr>Directions: Read pages 472 - 475 and complete the thinking maps.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Depression</dc:title>
  <dc:creator>Macdonald, Jessica</dc:creator>
  <cp:lastModifiedBy>Macdonald, Jessica</cp:lastModifiedBy>
  <cp:revision>6</cp:revision>
  <dcterms:created xsi:type="dcterms:W3CDTF">2014-02-05T20:08:47Z</dcterms:created>
  <dcterms:modified xsi:type="dcterms:W3CDTF">2014-02-05T21:29:53Z</dcterms:modified>
</cp:coreProperties>
</file>