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5" r:id="rId5"/>
    <p:sldId id="259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10/13/2016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045" y="79191"/>
            <a:ext cx="10058400" cy="1609344"/>
          </a:xfrm>
        </p:spPr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034" y="1362284"/>
            <a:ext cx="10058400" cy="4050792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ONE SENTENCE</a:t>
            </a:r>
            <a:r>
              <a:rPr lang="en-US" sz="3200" dirty="0"/>
              <a:t> </a:t>
            </a:r>
            <a:r>
              <a:rPr lang="en-US" sz="3200" dirty="0" smtClean="0"/>
              <a:t>answer to the question</a:t>
            </a:r>
          </a:p>
          <a:p>
            <a:r>
              <a:rPr lang="en-US" sz="3200" dirty="0" smtClean="0"/>
              <a:t>Make a claim and provide categories – road map of what you will write about in essay</a:t>
            </a:r>
          </a:p>
          <a:p>
            <a:r>
              <a:rPr lang="en-US" sz="3200" dirty="0" smtClean="0"/>
              <a:t>Avoid details</a:t>
            </a:r>
          </a:p>
          <a:p>
            <a:r>
              <a:rPr lang="en-US" sz="3200" dirty="0" smtClean="0"/>
              <a:t>Avoid “Thesis Killer Words”</a:t>
            </a:r>
          </a:p>
          <a:p>
            <a:pPr lvl="1"/>
            <a:r>
              <a:rPr lang="en-US" dirty="0" smtClean="0"/>
              <a:t>Very</a:t>
            </a:r>
          </a:p>
          <a:p>
            <a:pPr lvl="1"/>
            <a:r>
              <a:rPr lang="en-US" dirty="0" smtClean="0"/>
              <a:t>Many</a:t>
            </a:r>
          </a:p>
          <a:p>
            <a:pPr lvl="1"/>
            <a:r>
              <a:rPr lang="en-US" dirty="0" smtClean="0"/>
              <a:t>Things</a:t>
            </a:r>
          </a:p>
          <a:p>
            <a:pPr lvl="1"/>
            <a:r>
              <a:rPr lang="en-US" dirty="0" smtClean="0"/>
              <a:t>Lots / a lot</a:t>
            </a:r>
          </a:p>
          <a:p>
            <a:pPr lvl="1"/>
            <a:r>
              <a:rPr lang="en-US" dirty="0" smtClean="0"/>
              <a:t>Stuff</a:t>
            </a:r>
          </a:p>
          <a:p>
            <a:pPr lvl="1"/>
            <a:r>
              <a:rPr lang="en-US" dirty="0" smtClean="0"/>
              <a:t>Ways</a:t>
            </a:r>
          </a:p>
          <a:p>
            <a:pPr lvl="1"/>
            <a:r>
              <a:rPr lang="en-US" dirty="0" smtClean="0"/>
              <a:t>really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9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045" y="79191"/>
            <a:ext cx="10058400" cy="1609344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045" y="1828110"/>
            <a:ext cx="10058400" cy="4050792"/>
          </a:xfrm>
        </p:spPr>
        <p:txBody>
          <a:bodyPr>
            <a:noAutofit/>
          </a:bodyPr>
          <a:lstStyle/>
          <a:p>
            <a:r>
              <a:rPr lang="en-US" sz="4800" dirty="0" smtClean="0"/>
              <a:t>Which is superior – Hemet or San Jacinto?  Provide evidence justifying your answer.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5582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045" y="79191"/>
            <a:ext cx="10058400" cy="1609344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045" y="1828110"/>
            <a:ext cx="10058400" cy="4050792"/>
          </a:xfrm>
        </p:spPr>
        <p:txBody>
          <a:bodyPr>
            <a:noAutofit/>
          </a:bodyPr>
          <a:lstStyle/>
          <a:p>
            <a:r>
              <a:rPr lang="en-US" sz="4800" dirty="0" smtClean="0"/>
              <a:t>San Jacinto is superior because, although Hemet is more well-known, San Jacinto has a deeper history and stronger community pride.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0854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045" y="79191"/>
            <a:ext cx="10058400" cy="1609344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045" y="1828110"/>
            <a:ext cx="10058400" cy="4050792"/>
          </a:xfrm>
        </p:spPr>
        <p:txBody>
          <a:bodyPr>
            <a:noAutofit/>
          </a:bodyPr>
          <a:lstStyle/>
          <a:p>
            <a:r>
              <a:rPr lang="en-US" sz="4800" dirty="0"/>
              <a:t>San Jacinto is superior because, although </a:t>
            </a:r>
            <a:r>
              <a:rPr lang="en-US" sz="4800" dirty="0">
                <a:solidFill>
                  <a:srgbClr val="0070C0"/>
                </a:solidFill>
              </a:rPr>
              <a:t>Hemet is more well-known</a:t>
            </a:r>
            <a:r>
              <a:rPr lang="en-US" sz="4800" dirty="0"/>
              <a:t>, San Jacinto has a deeper history and stronger community pride.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3381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045" y="79191"/>
            <a:ext cx="10058400" cy="1609344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045" y="1828110"/>
            <a:ext cx="10058400" cy="4050792"/>
          </a:xfrm>
        </p:spPr>
        <p:txBody>
          <a:bodyPr>
            <a:noAutofit/>
          </a:bodyPr>
          <a:lstStyle/>
          <a:p>
            <a:r>
              <a:rPr lang="en-US" sz="4800" dirty="0"/>
              <a:t>San Jacinto is superior because, although </a:t>
            </a:r>
            <a:r>
              <a:rPr lang="en-US" sz="4800" dirty="0">
                <a:solidFill>
                  <a:srgbClr val="0070C0"/>
                </a:solidFill>
              </a:rPr>
              <a:t>Hemet is more well-known</a:t>
            </a:r>
            <a:r>
              <a:rPr lang="en-US" sz="4800" dirty="0"/>
              <a:t>, </a:t>
            </a:r>
            <a:r>
              <a:rPr lang="en-US" sz="4800" dirty="0">
                <a:solidFill>
                  <a:srgbClr val="7030A0"/>
                </a:solidFill>
              </a:rPr>
              <a:t>San Jacinto has a deeper history </a:t>
            </a:r>
            <a:r>
              <a:rPr lang="en-US" sz="4800" dirty="0"/>
              <a:t>and stronger community pride.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2955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045" y="79191"/>
            <a:ext cx="10058400" cy="1609344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045" y="1828110"/>
            <a:ext cx="10058400" cy="4050792"/>
          </a:xfrm>
        </p:spPr>
        <p:txBody>
          <a:bodyPr>
            <a:noAutofit/>
          </a:bodyPr>
          <a:lstStyle/>
          <a:p>
            <a:r>
              <a:rPr lang="en-US" sz="4800" dirty="0"/>
              <a:t>San Jacinto is superior because, although </a:t>
            </a:r>
            <a:r>
              <a:rPr lang="en-US" sz="4800" dirty="0">
                <a:solidFill>
                  <a:srgbClr val="0070C0"/>
                </a:solidFill>
              </a:rPr>
              <a:t>Hemet is more well-known</a:t>
            </a:r>
            <a:r>
              <a:rPr lang="en-US" sz="4800" dirty="0"/>
              <a:t>, </a:t>
            </a:r>
            <a:r>
              <a:rPr lang="en-US" sz="4800" dirty="0">
                <a:solidFill>
                  <a:srgbClr val="7030A0"/>
                </a:solidFill>
              </a:rPr>
              <a:t>San Jacinto has a deeper history </a:t>
            </a:r>
            <a:r>
              <a:rPr lang="en-US" sz="4800" dirty="0"/>
              <a:t>and </a:t>
            </a:r>
            <a:r>
              <a:rPr lang="en-US" sz="4800" dirty="0">
                <a:solidFill>
                  <a:srgbClr val="FF0000"/>
                </a:solidFill>
              </a:rPr>
              <a:t>stronger community pride</a:t>
            </a:r>
            <a:r>
              <a:rPr lang="en-US" sz="4800" dirty="0"/>
              <a:t>.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8929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045" y="79191"/>
            <a:ext cx="10058400" cy="1609344"/>
          </a:xfrm>
        </p:spPr>
        <p:txBody>
          <a:bodyPr/>
          <a:lstStyle/>
          <a:p>
            <a:r>
              <a:rPr lang="en-US" dirty="0" smtClean="0"/>
              <a:t>Assignment - DCT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045" y="1828110"/>
            <a:ext cx="10058400" cy="4050792"/>
          </a:xfrm>
        </p:spPr>
        <p:txBody>
          <a:bodyPr>
            <a:noAutofit/>
          </a:bodyPr>
          <a:lstStyle/>
          <a:p>
            <a:r>
              <a:rPr lang="en-US" sz="4800" dirty="0" smtClean="0"/>
              <a:t>Choose </a:t>
            </a:r>
            <a:r>
              <a:rPr lang="en-US" sz="4800" u="sng" dirty="0" smtClean="0"/>
              <a:t>TWO Classical Empires </a:t>
            </a:r>
            <a:r>
              <a:rPr lang="en-US" sz="4800" dirty="0" smtClean="0"/>
              <a:t>and write a thesis statement comparing and contrasting their downfall.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3398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306</TotalTime>
  <Words>175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Bookman Old Style</vt:lpstr>
      <vt:lpstr>Century Gothic</vt:lpstr>
      <vt:lpstr>Wingdings</vt:lpstr>
      <vt:lpstr>Wood Type</vt:lpstr>
      <vt:lpstr>Thesis Practice</vt:lpstr>
      <vt:lpstr>Thesis</vt:lpstr>
      <vt:lpstr>Example</vt:lpstr>
      <vt:lpstr>Example</vt:lpstr>
      <vt:lpstr>Example</vt:lpstr>
      <vt:lpstr>Example</vt:lpstr>
      <vt:lpstr>Example</vt:lpstr>
      <vt:lpstr>Assignment - DCT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Practice</dc:title>
  <dc:creator>MacDonald, Jessica</dc:creator>
  <cp:lastModifiedBy>MacDonald, Jessica</cp:lastModifiedBy>
  <cp:revision>2</cp:revision>
  <dcterms:created xsi:type="dcterms:W3CDTF">2016-10-13T14:18:54Z</dcterms:created>
  <dcterms:modified xsi:type="dcterms:W3CDTF">2016-10-13T19:25:37Z</dcterms:modified>
</cp:coreProperties>
</file>