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921BA-1AE6-4CC7-8839-F80AF11BA4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8D13F-CDC7-4A4C-B488-47278BE1F539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Treaty of Versailles</a:t>
          </a:r>
          <a:endParaRPr lang="en-US" sz="3600" dirty="0">
            <a:solidFill>
              <a:schemeClr val="tx1"/>
            </a:solidFill>
          </a:endParaRPr>
        </a:p>
      </dgm:t>
    </dgm:pt>
    <dgm:pt modelId="{46CE7169-DA6D-40FC-B83B-603D6BC0459C}" type="parTrans" cxnId="{60E65DD8-E965-4150-B4A0-B9A07609F76C}">
      <dgm:prSet/>
      <dgm:spPr/>
      <dgm:t>
        <a:bodyPr/>
        <a:lstStyle/>
        <a:p>
          <a:endParaRPr lang="en-US"/>
        </a:p>
      </dgm:t>
    </dgm:pt>
    <dgm:pt modelId="{073835F4-DD61-47D1-86E2-8D2AA2C5017D}" type="sibTrans" cxnId="{60E65DD8-E965-4150-B4A0-B9A07609F76C}">
      <dgm:prSet/>
      <dgm:spPr/>
      <dgm:t>
        <a:bodyPr/>
        <a:lstStyle/>
        <a:p>
          <a:endParaRPr lang="en-US"/>
        </a:p>
      </dgm:t>
    </dgm:pt>
    <dgm:pt modelId="{DBD32A8D-A926-4510-AEE2-AC366FDDDD6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1800" dirty="0">
            <a:solidFill>
              <a:schemeClr val="tx1"/>
            </a:solidFill>
          </a:endParaRPr>
        </a:p>
      </dgm:t>
    </dgm:pt>
    <dgm:pt modelId="{245889A5-E198-4A09-81ED-CAD7B15F3756}" type="parTrans" cxnId="{75AB6644-E697-4349-B7B2-B0993C803DB0}">
      <dgm:prSet/>
      <dgm:spPr/>
      <dgm:t>
        <a:bodyPr/>
        <a:lstStyle/>
        <a:p>
          <a:endParaRPr lang="en-US"/>
        </a:p>
      </dgm:t>
    </dgm:pt>
    <dgm:pt modelId="{29A961C0-872F-4530-9F31-2BEA525A1E8F}" type="sibTrans" cxnId="{75AB6644-E697-4349-B7B2-B0993C803DB0}">
      <dgm:prSet/>
      <dgm:spPr/>
      <dgm:t>
        <a:bodyPr/>
        <a:lstStyle/>
        <a:p>
          <a:endParaRPr lang="en-US"/>
        </a:p>
      </dgm:t>
    </dgm:pt>
    <dgm:pt modelId="{715DFCE3-389D-4EB1-A864-0BD3471DC80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D09DEC46-64DC-4620-9A50-B9B4E126C9A0}" type="parTrans" cxnId="{0DEF4EE1-1CDD-4C69-995E-1AB8B9E79986}">
      <dgm:prSet/>
      <dgm:spPr/>
      <dgm:t>
        <a:bodyPr/>
        <a:lstStyle/>
        <a:p>
          <a:endParaRPr lang="en-US"/>
        </a:p>
      </dgm:t>
    </dgm:pt>
    <dgm:pt modelId="{56309E72-4F22-4170-AF67-AD3C7373EDAF}" type="sibTrans" cxnId="{0DEF4EE1-1CDD-4C69-995E-1AB8B9E79986}">
      <dgm:prSet/>
      <dgm:spPr/>
      <dgm:t>
        <a:bodyPr/>
        <a:lstStyle/>
        <a:p>
          <a:endParaRPr lang="en-US"/>
        </a:p>
      </dgm:t>
    </dgm:pt>
    <dgm:pt modelId="{C01621A0-BBA4-4953-B1F8-501A65361CA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B0DFA41-00B5-4CFE-9299-4853F75FD640}" type="parTrans" cxnId="{10AD94DB-5AE7-4331-9331-DB7973DC2955}">
      <dgm:prSet/>
      <dgm:spPr/>
      <dgm:t>
        <a:bodyPr/>
        <a:lstStyle/>
        <a:p>
          <a:endParaRPr lang="en-US"/>
        </a:p>
      </dgm:t>
    </dgm:pt>
    <dgm:pt modelId="{68CBC3E1-1DC0-4EA6-8490-2655BEE3D50D}" type="sibTrans" cxnId="{10AD94DB-5AE7-4331-9331-DB7973DC2955}">
      <dgm:prSet/>
      <dgm:spPr/>
      <dgm:t>
        <a:bodyPr/>
        <a:lstStyle/>
        <a:p>
          <a:endParaRPr lang="en-US"/>
        </a:p>
      </dgm:t>
    </dgm:pt>
    <dgm:pt modelId="{DEC7D889-458F-49A2-AA85-05238C1FCC0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A4662DC-0FA4-4862-AEBA-4270622C4731}" type="parTrans" cxnId="{B1F08C5C-A0F7-49A7-8C60-370C0464CD41}">
      <dgm:prSet/>
      <dgm:spPr/>
      <dgm:t>
        <a:bodyPr/>
        <a:lstStyle/>
        <a:p>
          <a:endParaRPr lang="en-US"/>
        </a:p>
      </dgm:t>
    </dgm:pt>
    <dgm:pt modelId="{33E63A2E-128B-4BEF-8557-C46676DC7C1B}" type="sibTrans" cxnId="{B1F08C5C-A0F7-49A7-8C60-370C0464CD41}">
      <dgm:prSet/>
      <dgm:spPr/>
      <dgm:t>
        <a:bodyPr/>
        <a:lstStyle/>
        <a:p>
          <a:endParaRPr lang="en-US"/>
        </a:p>
      </dgm:t>
    </dgm:pt>
    <dgm:pt modelId="{E2F2FF89-1524-4B30-BCBE-63CD7B4FC1C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861F9EE5-7650-47F6-A29B-212590441314}" type="parTrans" cxnId="{461D81FD-344A-4B5B-ACFF-087210859BD5}">
      <dgm:prSet/>
      <dgm:spPr/>
      <dgm:t>
        <a:bodyPr/>
        <a:lstStyle/>
        <a:p>
          <a:endParaRPr lang="en-US"/>
        </a:p>
      </dgm:t>
    </dgm:pt>
    <dgm:pt modelId="{174AD106-50A4-4704-8B96-EFD24EDBB078}" type="sibTrans" cxnId="{461D81FD-344A-4B5B-ACFF-087210859BD5}">
      <dgm:prSet/>
      <dgm:spPr/>
      <dgm:t>
        <a:bodyPr/>
        <a:lstStyle/>
        <a:p>
          <a:endParaRPr lang="en-US"/>
        </a:p>
      </dgm:t>
    </dgm:pt>
    <dgm:pt modelId="{F5A1E749-7A1A-4022-8C77-3DA4D818482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503F4D0-1886-49E1-9FF6-867FE0981867}" type="parTrans" cxnId="{25A2EF80-F116-433C-8F5F-E3108009B0F5}">
      <dgm:prSet/>
      <dgm:spPr/>
      <dgm:t>
        <a:bodyPr/>
        <a:lstStyle/>
        <a:p>
          <a:endParaRPr lang="en-US"/>
        </a:p>
      </dgm:t>
    </dgm:pt>
    <dgm:pt modelId="{A3D328B4-17F5-4A83-A629-15F62E187FEB}" type="sibTrans" cxnId="{25A2EF80-F116-433C-8F5F-E3108009B0F5}">
      <dgm:prSet/>
      <dgm:spPr/>
      <dgm:t>
        <a:bodyPr/>
        <a:lstStyle/>
        <a:p>
          <a:endParaRPr lang="en-US"/>
        </a:p>
      </dgm:t>
    </dgm:pt>
    <dgm:pt modelId="{967405E8-A54F-4892-8439-531EC91D0CA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5C03102-F590-4B94-BE1B-84CC5774F1BD}" type="parTrans" cxnId="{636C25C0-3F3F-4697-8F2A-BE35FE376544}">
      <dgm:prSet/>
      <dgm:spPr/>
      <dgm:t>
        <a:bodyPr/>
        <a:lstStyle/>
        <a:p>
          <a:endParaRPr lang="en-US"/>
        </a:p>
      </dgm:t>
    </dgm:pt>
    <dgm:pt modelId="{7A66C598-3151-4FDD-BD64-B05F53EE4987}" type="sibTrans" cxnId="{636C25C0-3F3F-4697-8F2A-BE35FE376544}">
      <dgm:prSet/>
      <dgm:spPr/>
      <dgm:t>
        <a:bodyPr/>
        <a:lstStyle/>
        <a:p>
          <a:endParaRPr lang="en-US"/>
        </a:p>
      </dgm:t>
    </dgm:pt>
    <dgm:pt modelId="{D1904867-1318-4161-9BF5-C725862717FC}" type="pres">
      <dgm:prSet presAssocID="{B9F921BA-1AE6-4CC7-8839-F80AF11BA4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3786D-E5F8-4102-AC4B-9BE4A07DC7CE}" type="pres">
      <dgm:prSet presAssocID="{EB38D13F-CDC7-4A4C-B488-47278BE1F539}" presName="root1" presStyleCnt="0"/>
      <dgm:spPr/>
    </dgm:pt>
    <dgm:pt modelId="{478B0C6D-87EE-4FF9-9B0F-9EF7E8371EDD}" type="pres">
      <dgm:prSet presAssocID="{EB38D13F-CDC7-4A4C-B488-47278BE1F539}" presName="LevelOneTextNode" presStyleLbl="node0" presStyleIdx="0" presStyleCnt="1" custScaleX="301400" custScaleY="426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9D624-6BE1-4687-9649-074F3C2582E9}" type="pres">
      <dgm:prSet presAssocID="{EB38D13F-CDC7-4A4C-B488-47278BE1F539}" presName="level2hierChild" presStyleCnt="0"/>
      <dgm:spPr/>
    </dgm:pt>
    <dgm:pt modelId="{7798FCF2-5E97-4F8D-A8F4-F06E8A205A9A}" type="pres">
      <dgm:prSet presAssocID="{245889A5-E198-4A09-81ED-CAD7B15F3756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4F2DD2C-7EFD-4A8B-8DD5-73EA731E9410}" type="pres">
      <dgm:prSet presAssocID="{245889A5-E198-4A09-81ED-CAD7B15F3756}" presName="connTx" presStyleLbl="parChTrans1D2" presStyleIdx="0" presStyleCnt="7"/>
      <dgm:spPr/>
      <dgm:t>
        <a:bodyPr/>
        <a:lstStyle/>
        <a:p>
          <a:endParaRPr lang="en-US"/>
        </a:p>
      </dgm:t>
    </dgm:pt>
    <dgm:pt modelId="{0610AD0E-9B20-46DD-B4CE-F3419BE01360}" type="pres">
      <dgm:prSet presAssocID="{DBD32A8D-A926-4510-AEE2-AC366FDDDD65}" presName="root2" presStyleCnt="0"/>
      <dgm:spPr/>
    </dgm:pt>
    <dgm:pt modelId="{5834A1CC-BDA8-403E-A7CA-699E0805E106}" type="pres">
      <dgm:prSet presAssocID="{DBD32A8D-A926-4510-AEE2-AC366FDDDD65}" presName="LevelTwoTextNode" presStyleLbl="node2" presStyleIdx="0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A265C-FE75-4BAB-A655-7231353EA692}" type="pres">
      <dgm:prSet presAssocID="{DBD32A8D-A926-4510-AEE2-AC366FDDDD65}" presName="level3hierChild" presStyleCnt="0"/>
      <dgm:spPr/>
    </dgm:pt>
    <dgm:pt modelId="{6733C236-0641-4730-874F-48837A72F551}" type="pres">
      <dgm:prSet presAssocID="{D09DEC46-64DC-4620-9A50-B9B4E126C9A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519B015-33BA-48C2-BAF8-7782FF9559F9}" type="pres">
      <dgm:prSet presAssocID="{D09DEC46-64DC-4620-9A50-B9B4E126C9A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2CD25E-FCC6-4DB1-BED8-070DD443A85D}" type="pres">
      <dgm:prSet presAssocID="{715DFCE3-389D-4EB1-A864-0BD3471DC802}" presName="root2" presStyleCnt="0"/>
      <dgm:spPr/>
    </dgm:pt>
    <dgm:pt modelId="{54D207B4-BDEC-48AC-9996-591FAB01C5AC}" type="pres">
      <dgm:prSet presAssocID="{715DFCE3-389D-4EB1-A864-0BD3471DC802}" presName="LevelTwoTextNode" presStyleLbl="node2" presStyleIdx="1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C242C-DD5E-4EB7-BA19-AA907C305365}" type="pres">
      <dgm:prSet presAssocID="{715DFCE3-389D-4EB1-A864-0BD3471DC802}" presName="level3hierChild" presStyleCnt="0"/>
      <dgm:spPr/>
    </dgm:pt>
    <dgm:pt modelId="{BDF73E4C-B96C-4B4F-A412-E4F9F17EF172}" type="pres">
      <dgm:prSet presAssocID="{5B0DFA41-00B5-4CFE-9299-4853F75FD640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B908AE5-C01F-4C8F-A8A6-51E75C60B0E1}" type="pres">
      <dgm:prSet presAssocID="{5B0DFA41-00B5-4CFE-9299-4853F75FD64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CCE36F-D5ED-4CB6-959A-56EBAA96C874}" type="pres">
      <dgm:prSet presAssocID="{C01621A0-BBA4-4953-B1F8-501A65361CA9}" presName="root2" presStyleCnt="0"/>
      <dgm:spPr/>
    </dgm:pt>
    <dgm:pt modelId="{A36AACB4-5EC8-4590-830F-2422A166F6E3}" type="pres">
      <dgm:prSet presAssocID="{C01621A0-BBA4-4953-B1F8-501A65361CA9}" presName="LevelTwoTextNode" presStyleLbl="node2" presStyleIdx="2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F539A-EAF8-4DA6-83ED-841D3BB361BB}" type="pres">
      <dgm:prSet presAssocID="{C01621A0-BBA4-4953-B1F8-501A65361CA9}" presName="level3hierChild" presStyleCnt="0"/>
      <dgm:spPr/>
    </dgm:pt>
    <dgm:pt modelId="{3F80C800-C853-4197-A118-20F3C1058B96}" type="pres">
      <dgm:prSet presAssocID="{EA4662DC-0FA4-4862-AEBA-4270622C473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A2F2DB2A-5401-4FA5-A39F-5250B36DC650}" type="pres">
      <dgm:prSet presAssocID="{EA4662DC-0FA4-4862-AEBA-4270622C473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114EB8C-8C2E-4FEE-8F64-8F4FEC6064F8}" type="pres">
      <dgm:prSet presAssocID="{DEC7D889-458F-49A2-AA85-05238C1FCC05}" presName="root2" presStyleCnt="0"/>
      <dgm:spPr/>
    </dgm:pt>
    <dgm:pt modelId="{131BE741-0831-4CB4-AF23-E48824F65AA2}" type="pres">
      <dgm:prSet presAssocID="{DEC7D889-458F-49A2-AA85-05238C1FCC05}" presName="LevelTwoTextNode" presStyleLbl="node2" presStyleIdx="3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3A983-40D6-4368-85A6-615C83526836}" type="pres">
      <dgm:prSet presAssocID="{DEC7D889-458F-49A2-AA85-05238C1FCC05}" presName="level3hierChild" presStyleCnt="0"/>
      <dgm:spPr/>
    </dgm:pt>
    <dgm:pt modelId="{1723B550-B22C-4D9D-AF46-A4CDCB83FBD4}" type="pres">
      <dgm:prSet presAssocID="{861F9EE5-7650-47F6-A29B-21259044131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61F95161-C0DC-4531-B6B8-29B295723303}" type="pres">
      <dgm:prSet presAssocID="{861F9EE5-7650-47F6-A29B-21259044131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64DECB9C-98A8-45B2-88DF-AA911293E7AB}" type="pres">
      <dgm:prSet presAssocID="{E2F2FF89-1524-4B30-BCBE-63CD7B4FC1C8}" presName="root2" presStyleCnt="0"/>
      <dgm:spPr/>
    </dgm:pt>
    <dgm:pt modelId="{78FA2541-381F-434D-89ED-0AFB16A399A7}" type="pres">
      <dgm:prSet presAssocID="{E2F2FF89-1524-4B30-BCBE-63CD7B4FC1C8}" presName="LevelTwoTextNode" presStyleLbl="node2" presStyleIdx="4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FE92E-6EB5-419C-A0A0-7FA01BC19E01}" type="pres">
      <dgm:prSet presAssocID="{E2F2FF89-1524-4B30-BCBE-63CD7B4FC1C8}" presName="level3hierChild" presStyleCnt="0"/>
      <dgm:spPr/>
    </dgm:pt>
    <dgm:pt modelId="{15F04BC2-B7C6-48E8-B3F4-AE897251E9CC}" type="pres">
      <dgm:prSet presAssocID="{5503F4D0-1886-49E1-9FF6-867FE098186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21564A4-34AF-4AD1-9DCC-B1F4D8CF1EB3}" type="pres">
      <dgm:prSet presAssocID="{5503F4D0-1886-49E1-9FF6-867FE098186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9A7CBBC-9390-415B-BC82-F910E29589B3}" type="pres">
      <dgm:prSet presAssocID="{F5A1E749-7A1A-4022-8C77-3DA4D818482E}" presName="root2" presStyleCnt="0"/>
      <dgm:spPr/>
    </dgm:pt>
    <dgm:pt modelId="{E2FFBCED-BE2A-4D1C-B899-3592DD44CCBA}" type="pres">
      <dgm:prSet presAssocID="{F5A1E749-7A1A-4022-8C77-3DA4D818482E}" presName="LevelTwoTextNode" presStyleLbl="node2" presStyleIdx="5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B7004-89EF-4732-ABE3-53FC321EEFEC}" type="pres">
      <dgm:prSet presAssocID="{F5A1E749-7A1A-4022-8C77-3DA4D818482E}" presName="level3hierChild" presStyleCnt="0"/>
      <dgm:spPr/>
    </dgm:pt>
    <dgm:pt modelId="{8B2B3A79-D433-4D52-8E97-7BC016F39986}" type="pres">
      <dgm:prSet presAssocID="{E5C03102-F590-4B94-BE1B-84CC5774F1BD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CDF480-E7AE-485B-89D8-C4BDFD0C6937}" type="pres">
      <dgm:prSet presAssocID="{E5C03102-F590-4B94-BE1B-84CC5774F1B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51B6CDA-3FBE-41B7-A99A-DD1E413FF327}" type="pres">
      <dgm:prSet presAssocID="{967405E8-A54F-4892-8439-531EC91D0CA5}" presName="root2" presStyleCnt="0"/>
      <dgm:spPr/>
    </dgm:pt>
    <dgm:pt modelId="{72D0443E-BD25-421A-BEE3-C9EB557202E2}" type="pres">
      <dgm:prSet presAssocID="{967405E8-A54F-4892-8439-531EC91D0CA5}" presName="LevelTwoTextNode" presStyleLbl="node2" presStyleIdx="6" presStyleCnt="7" custScaleX="232763" custScaleY="163474" custLinFactNeighborX="-9798" custLinFactNeighborY="-35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97C12-D749-488A-B8D3-F5E0310B16C8}" type="pres">
      <dgm:prSet presAssocID="{967405E8-A54F-4892-8439-531EC91D0CA5}" presName="level3hierChild" presStyleCnt="0"/>
      <dgm:spPr/>
    </dgm:pt>
  </dgm:ptLst>
  <dgm:cxnLst>
    <dgm:cxn modelId="{4A3003DF-7F35-45E6-8A63-6EF025DB7FE7}" type="presOf" srcId="{EA4662DC-0FA4-4862-AEBA-4270622C4731}" destId="{3F80C800-C853-4197-A118-20F3C1058B96}" srcOrd="0" destOrd="0" presId="urn:microsoft.com/office/officeart/2005/8/layout/hierarchy2"/>
    <dgm:cxn modelId="{5473C6C9-51A7-467E-84E4-D7BD7A99A9E1}" type="presOf" srcId="{B9F921BA-1AE6-4CC7-8839-F80AF11BA41E}" destId="{D1904867-1318-4161-9BF5-C725862717FC}" srcOrd="0" destOrd="0" presId="urn:microsoft.com/office/officeart/2005/8/layout/hierarchy2"/>
    <dgm:cxn modelId="{DDAFC2D6-F76E-47E7-B7DC-8BAA2CE18838}" type="presOf" srcId="{861F9EE5-7650-47F6-A29B-212590441314}" destId="{61F95161-C0DC-4531-B6B8-29B295723303}" srcOrd="1" destOrd="0" presId="urn:microsoft.com/office/officeart/2005/8/layout/hierarchy2"/>
    <dgm:cxn modelId="{00B1126C-5BEF-453A-A96C-2D6DBE0FDFF7}" type="presOf" srcId="{245889A5-E198-4A09-81ED-CAD7B15F3756}" destId="{7798FCF2-5E97-4F8D-A8F4-F06E8A205A9A}" srcOrd="0" destOrd="0" presId="urn:microsoft.com/office/officeart/2005/8/layout/hierarchy2"/>
    <dgm:cxn modelId="{4D71285D-A2A7-48FE-91EF-BC790DDAE0A0}" type="presOf" srcId="{D09DEC46-64DC-4620-9A50-B9B4E126C9A0}" destId="{3519B015-33BA-48C2-BAF8-7782FF9559F9}" srcOrd="1" destOrd="0" presId="urn:microsoft.com/office/officeart/2005/8/layout/hierarchy2"/>
    <dgm:cxn modelId="{C0F34EA0-135A-44DB-B269-A57E5D4CAAAD}" type="presOf" srcId="{5B0DFA41-00B5-4CFE-9299-4853F75FD640}" destId="{7B908AE5-C01F-4C8F-A8A6-51E75C60B0E1}" srcOrd="1" destOrd="0" presId="urn:microsoft.com/office/officeart/2005/8/layout/hierarchy2"/>
    <dgm:cxn modelId="{D51198B5-CCB6-4496-B652-54C585F1D737}" type="presOf" srcId="{5B0DFA41-00B5-4CFE-9299-4853F75FD640}" destId="{BDF73E4C-B96C-4B4F-A412-E4F9F17EF172}" srcOrd="0" destOrd="0" presId="urn:microsoft.com/office/officeart/2005/8/layout/hierarchy2"/>
    <dgm:cxn modelId="{0DEF4EE1-1CDD-4C69-995E-1AB8B9E79986}" srcId="{EB38D13F-CDC7-4A4C-B488-47278BE1F539}" destId="{715DFCE3-389D-4EB1-A864-0BD3471DC802}" srcOrd="1" destOrd="0" parTransId="{D09DEC46-64DC-4620-9A50-B9B4E126C9A0}" sibTransId="{56309E72-4F22-4170-AF67-AD3C7373EDAF}"/>
    <dgm:cxn modelId="{B1F08C5C-A0F7-49A7-8C60-370C0464CD41}" srcId="{EB38D13F-CDC7-4A4C-B488-47278BE1F539}" destId="{DEC7D889-458F-49A2-AA85-05238C1FCC05}" srcOrd="3" destOrd="0" parTransId="{EA4662DC-0FA4-4862-AEBA-4270622C4731}" sibTransId="{33E63A2E-128B-4BEF-8557-C46676DC7C1B}"/>
    <dgm:cxn modelId="{CD92FB9D-6231-43B5-B1D5-74CA837FFC19}" type="presOf" srcId="{DEC7D889-458F-49A2-AA85-05238C1FCC05}" destId="{131BE741-0831-4CB4-AF23-E48824F65AA2}" srcOrd="0" destOrd="0" presId="urn:microsoft.com/office/officeart/2005/8/layout/hierarchy2"/>
    <dgm:cxn modelId="{C4F23881-D90E-4CBF-96B0-8FCC9316927A}" type="presOf" srcId="{F5A1E749-7A1A-4022-8C77-3DA4D818482E}" destId="{E2FFBCED-BE2A-4D1C-B899-3592DD44CCBA}" srcOrd="0" destOrd="0" presId="urn:microsoft.com/office/officeart/2005/8/layout/hierarchy2"/>
    <dgm:cxn modelId="{068AC394-0658-46B3-B124-36BD82D16CE6}" type="presOf" srcId="{5503F4D0-1886-49E1-9FF6-867FE0981867}" destId="{15F04BC2-B7C6-48E8-B3F4-AE897251E9CC}" srcOrd="0" destOrd="0" presId="urn:microsoft.com/office/officeart/2005/8/layout/hierarchy2"/>
    <dgm:cxn modelId="{636C25C0-3F3F-4697-8F2A-BE35FE376544}" srcId="{EB38D13F-CDC7-4A4C-B488-47278BE1F539}" destId="{967405E8-A54F-4892-8439-531EC91D0CA5}" srcOrd="6" destOrd="0" parTransId="{E5C03102-F590-4B94-BE1B-84CC5774F1BD}" sibTransId="{7A66C598-3151-4FDD-BD64-B05F53EE4987}"/>
    <dgm:cxn modelId="{FF9B55D3-9ECA-4384-B752-FDB1D1450CEF}" type="presOf" srcId="{C01621A0-BBA4-4953-B1F8-501A65361CA9}" destId="{A36AACB4-5EC8-4590-830F-2422A166F6E3}" srcOrd="0" destOrd="0" presId="urn:microsoft.com/office/officeart/2005/8/layout/hierarchy2"/>
    <dgm:cxn modelId="{4F963B02-30E7-4D49-9DBF-20DEA47B2A01}" type="presOf" srcId="{DBD32A8D-A926-4510-AEE2-AC366FDDDD65}" destId="{5834A1CC-BDA8-403E-A7CA-699E0805E106}" srcOrd="0" destOrd="0" presId="urn:microsoft.com/office/officeart/2005/8/layout/hierarchy2"/>
    <dgm:cxn modelId="{2F2D07AF-D5CA-4D8D-B0BA-643486568DD9}" type="presOf" srcId="{EB38D13F-CDC7-4A4C-B488-47278BE1F539}" destId="{478B0C6D-87EE-4FF9-9B0F-9EF7E8371EDD}" srcOrd="0" destOrd="0" presId="urn:microsoft.com/office/officeart/2005/8/layout/hierarchy2"/>
    <dgm:cxn modelId="{34098F4B-B7B0-494A-9D9A-DDA572D673D5}" type="presOf" srcId="{E5C03102-F590-4B94-BE1B-84CC5774F1BD}" destId="{49CDF480-E7AE-485B-89D8-C4BDFD0C6937}" srcOrd="1" destOrd="0" presId="urn:microsoft.com/office/officeart/2005/8/layout/hierarchy2"/>
    <dgm:cxn modelId="{A4E64EBC-4DA6-49A9-A78C-C02C481FFD18}" type="presOf" srcId="{5503F4D0-1886-49E1-9FF6-867FE0981867}" destId="{A21564A4-34AF-4AD1-9DCC-B1F4D8CF1EB3}" srcOrd="1" destOrd="0" presId="urn:microsoft.com/office/officeart/2005/8/layout/hierarchy2"/>
    <dgm:cxn modelId="{0083A803-F0BC-4D84-94F1-D368F199374C}" type="presOf" srcId="{245889A5-E198-4A09-81ED-CAD7B15F3756}" destId="{E4F2DD2C-7EFD-4A8B-8DD5-73EA731E9410}" srcOrd="1" destOrd="0" presId="urn:microsoft.com/office/officeart/2005/8/layout/hierarchy2"/>
    <dgm:cxn modelId="{1FE353DB-5EE3-47B6-896B-81F4B0128D5E}" type="presOf" srcId="{D09DEC46-64DC-4620-9A50-B9B4E126C9A0}" destId="{6733C236-0641-4730-874F-48837A72F551}" srcOrd="0" destOrd="0" presId="urn:microsoft.com/office/officeart/2005/8/layout/hierarchy2"/>
    <dgm:cxn modelId="{61E59219-FC95-4CF1-BB1F-CCE4FB6E9C73}" type="presOf" srcId="{E5C03102-F590-4B94-BE1B-84CC5774F1BD}" destId="{8B2B3A79-D433-4D52-8E97-7BC016F39986}" srcOrd="0" destOrd="0" presId="urn:microsoft.com/office/officeart/2005/8/layout/hierarchy2"/>
    <dgm:cxn modelId="{75118227-A1C4-4600-A735-61630E82F662}" type="presOf" srcId="{EA4662DC-0FA4-4862-AEBA-4270622C4731}" destId="{A2F2DB2A-5401-4FA5-A39F-5250B36DC650}" srcOrd="1" destOrd="0" presId="urn:microsoft.com/office/officeart/2005/8/layout/hierarchy2"/>
    <dgm:cxn modelId="{60E65DD8-E965-4150-B4A0-B9A07609F76C}" srcId="{B9F921BA-1AE6-4CC7-8839-F80AF11BA41E}" destId="{EB38D13F-CDC7-4A4C-B488-47278BE1F539}" srcOrd="0" destOrd="0" parTransId="{46CE7169-DA6D-40FC-B83B-603D6BC0459C}" sibTransId="{073835F4-DD61-47D1-86E2-8D2AA2C5017D}"/>
    <dgm:cxn modelId="{4A3625A9-8CA5-4870-978E-02974E301A15}" type="presOf" srcId="{967405E8-A54F-4892-8439-531EC91D0CA5}" destId="{72D0443E-BD25-421A-BEE3-C9EB557202E2}" srcOrd="0" destOrd="0" presId="urn:microsoft.com/office/officeart/2005/8/layout/hierarchy2"/>
    <dgm:cxn modelId="{10AD94DB-5AE7-4331-9331-DB7973DC2955}" srcId="{EB38D13F-CDC7-4A4C-B488-47278BE1F539}" destId="{C01621A0-BBA4-4953-B1F8-501A65361CA9}" srcOrd="2" destOrd="0" parTransId="{5B0DFA41-00B5-4CFE-9299-4853F75FD640}" sibTransId="{68CBC3E1-1DC0-4EA6-8490-2655BEE3D50D}"/>
    <dgm:cxn modelId="{F200472C-4960-473F-B5D2-9AD7C9C0B046}" type="presOf" srcId="{E2F2FF89-1524-4B30-BCBE-63CD7B4FC1C8}" destId="{78FA2541-381F-434D-89ED-0AFB16A399A7}" srcOrd="0" destOrd="0" presId="urn:microsoft.com/office/officeart/2005/8/layout/hierarchy2"/>
    <dgm:cxn modelId="{28C093FE-54F5-4AB8-B17D-133632B9CE78}" type="presOf" srcId="{715DFCE3-389D-4EB1-A864-0BD3471DC802}" destId="{54D207B4-BDEC-48AC-9996-591FAB01C5AC}" srcOrd="0" destOrd="0" presId="urn:microsoft.com/office/officeart/2005/8/layout/hierarchy2"/>
    <dgm:cxn modelId="{461D81FD-344A-4B5B-ACFF-087210859BD5}" srcId="{EB38D13F-CDC7-4A4C-B488-47278BE1F539}" destId="{E2F2FF89-1524-4B30-BCBE-63CD7B4FC1C8}" srcOrd="4" destOrd="0" parTransId="{861F9EE5-7650-47F6-A29B-212590441314}" sibTransId="{174AD106-50A4-4704-8B96-EFD24EDBB078}"/>
    <dgm:cxn modelId="{75AB6644-E697-4349-B7B2-B0993C803DB0}" srcId="{EB38D13F-CDC7-4A4C-B488-47278BE1F539}" destId="{DBD32A8D-A926-4510-AEE2-AC366FDDDD65}" srcOrd="0" destOrd="0" parTransId="{245889A5-E198-4A09-81ED-CAD7B15F3756}" sibTransId="{29A961C0-872F-4530-9F31-2BEA525A1E8F}"/>
    <dgm:cxn modelId="{E063CD85-8008-43B3-8F4E-43706F1ED1C9}" type="presOf" srcId="{861F9EE5-7650-47F6-A29B-212590441314}" destId="{1723B550-B22C-4D9D-AF46-A4CDCB83FBD4}" srcOrd="0" destOrd="0" presId="urn:microsoft.com/office/officeart/2005/8/layout/hierarchy2"/>
    <dgm:cxn modelId="{25A2EF80-F116-433C-8F5F-E3108009B0F5}" srcId="{EB38D13F-CDC7-4A4C-B488-47278BE1F539}" destId="{F5A1E749-7A1A-4022-8C77-3DA4D818482E}" srcOrd="5" destOrd="0" parTransId="{5503F4D0-1886-49E1-9FF6-867FE0981867}" sibTransId="{A3D328B4-17F5-4A83-A629-15F62E187FEB}"/>
    <dgm:cxn modelId="{EA173AB1-0484-4136-A0D1-43A459ED02FD}" type="presParOf" srcId="{D1904867-1318-4161-9BF5-C725862717FC}" destId="{F373786D-E5F8-4102-AC4B-9BE4A07DC7CE}" srcOrd="0" destOrd="0" presId="urn:microsoft.com/office/officeart/2005/8/layout/hierarchy2"/>
    <dgm:cxn modelId="{30476F78-1210-4B1D-8650-AC221039548C}" type="presParOf" srcId="{F373786D-E5F8-4102-AC4B-9BE4A07DC7CE}" destId="{478B0C6D-87EE-4FF9-9B0F-9EF7E8371EDD}" srcOrd="0" destOrd="0" presId="urn:microsoft.com/office/officeart/2005/8/layout/hierarchy2"/>
    <dgm:cxn modelId="{C2771D1B-A884-4621-8211-F3509F3D0D21}" type="presParOf" srcId="{F373786D-E5F8-4102-AC4B-9BE4A07DC7CE}" destId="{6049D624-6BE1-4687-9649-074F3C2582E9}" srcOrd="1" destOrd="0" presId="urn:microsoft.com/office/officeart/2005/8/layout/hierarchy2"/>
    <dgm:cxn modelId="{8A766B23-8503-434E-8888-161B8C198D7A}" type="presParOf" srcId="{6049D624-6BE1-4687-9649-074F3C2582E9}" destId="{7798FCF2-5E97-4F8D-A8F4-F06E8A205A9A}" srcOrd="0" destOrd="0" presId="urn:microsoft.com/office/officeart/2005/8/layout/hierarchy2"/>
    <dgm:cxn modelId="{F59823A0-4ACD-4C64-8298-E3B18003095A}" type="presParOf" srcId="{7798FCF2-5E97-4F8D-A8F4-F06E8A205A9A}" destId="{E4F2DD2C-7EFD-4A8B-8DD5-73EA731E9410}" srcOrd="0" destOrd="0" presId="urn:microsoft.com/office/officeart/2005/8/layout/hierarchy2"/>
    <dgm:cxn modelId="{357B6389-8E7E-4067-82BA-52D992853B89}" type="presParOf" srcId="{6049D624-6BE1-4687-9649-074F3C2582E9}" destId="{0610AD0E-9B20-46DD-B4CE-F3419BE01360}" srcOrd="1" destOrd="0" presId="urn:microsoft.com/office/officeart/2005/8/layout/hierarchy2"/>
    <dgm:cxn modelId="{C658573D-BCDB-4B9C-84D1-843E0FC600F2}" type="presParOf" srcId="{0610AD0E-9B20-46DD-B4CE-F3419BE01360}" destId="{5834A1CC-BDA8-403E-A7CA-699E0805E106}" srcOrd="0" destOrd="0" presId="urn:microsoft.com/office/officeart/2005/8/layout/hierarchy2"/>
    <dgm:cxn modelId="{4411068E-D3CE-487C-BCC0-AA1A57E7CEF8}" type="presParOf" srcId="{0610AD0E-9B20-46DD-B4CE-F3419BE01360}" destId="{25CA265C-FE75-4BAB-A655-7231353EA692}" srcOrd="1" destOrd="0" presId="urn:microsoft.com/office/officeart/2005/8/layout/hierarchy2"/>
    <dgm:cxn modelId="{662F7FA8-AEE9-428C-8545-57B99846C22E}" type="presParOf" srcId="{6049D624-6BE1-4687-9649-074F3C2582E9}" destId="{6733C236-0641-4730-874F-48837A72F551}" srcOrd="2" destOrd="0" presId="urn:microsoft.com/office/officeart/2005/8/layout/hierarchy2"/>
    <dgm:cxn modelId="{1DA7CA1F-EB80-4924-A774-AC6473B021F8}" type="presParOf" srcId="{6733C236-0641-4730-874F-48837A72F551}" destId="{3519B015-33BA-48C2-BAF8-7782FF9559F9}" srcOrd="0" destOrd="0" presId="urn:microsoft.com/office/officeart/2005/8/layout/hierarchy2"/>
    <dgm:cxn modelId="{8A77FCD2-C58E-4C23-B5E0-7F47B9B82ECA}" type="presParOf" srcId="{6049D624-6BE1-4687-9649-074F3C2582E9}" destId="{592CD25E-FCC6-4DB1-BED8-070DD443A85D}" srcOrd="3" destOrd="0" presId="urn:microsoft.com/office/officeart/2005/8/layout/hierarchy2"/>
    <dgm:cxn modelId="{79751D69-A263-4A39-B8AD-516E2B996F22}" type="presParOf" srcId="{592CD25E-FCC6-4DB1-BED8-070DD443A85D}" destId="{54D207B4-BDEC-48AC-9996-591FAB01C5AC}" srcOrd="0" destOrd="0" presId="urn:microsoft.com/office/officeart/2005/8/layout/hierarchy2"/>
    <dgm:cxn modelId="{2D6DBE75-7B63-4EE6-8A24-327EA50633FA}" type="presParOf" srcId="{592CD25E-FCC6-4DB1-BED8-070DD443A85D}" destId="{2DEC242C-DD5E-4EB7-BA19-AA907C305365}" srcOrd="1" destOrd="0" presId="urn:microsoft.com/office/officeart/2005/8/layout/hierarchy2"/>
    <dgm:cxn modelId="{83DA1027-D15E-4FA4-99C7-4AC4DC04E0FD}" type="presParOf" srcId="{6049D624-6BE1-4687-9649-074F3C2582E9}" destId="{BDF73E4C-B96C-4B4F-A412-E4F9F17EF172}" srcOrd="4" destOrd="0" presId="urn:microsoft.com/office/officeart/2005/8/layout/hierarchy2"/>
    <dgm:cxn modelId="{E0353CD2-87E9-4E60-9961-4FE3AF45C757}" type="presParOf" srcId="{BDF73E4C-B96C-4B4F-A412-E4F9F17EF172}" destId="{7B908AE5-C01F-4C8F-A8A6-51E75C60B0E1}" srcOrd="0" destOrd="0" presId="urn:microsoft.com/office/officeart/2005/8/layout/hierarchy2"/>
    <dgm:cxn modelId="{EAF783B7-DF6D-4B94-9046-A37ED187818D}" type="presParOf" srcId="{6049D624-6BE1-4687-9649-074F3C2582E9}" destId="{BECCE36F-D5ED-4CB6-959A-56EBAA96C874}" srcOrd="5" destOrd="0" presId="urn:microsoft.com/office/officeart/2005/8/layout/hierarchy2"/>
    <dgm:cxn modelId="{CA2BAC55-1668-4ECD-B404-EAD46216603A}" type="presParOf" srcId="{BECCE36F-D5ED-4CB6-959A-56EBAA96C874}" destId="{A36AACB4-5EC8-4590-830F-2422A166F6E3}" srcOrd="0" destOrd="0" presId="urn:microsoft.com/office/officeart/2005/8/layout/hierarchy2"/>
    <dgm:cxn modelId="{3ABB421A-BD9D-4250-B8DE-7C5ADDBDEEBC}" type="presParOf" srcId="{BECCE36F-D5ED-4CB6-959A-56EBAA96C874}" destId="{702F539A-EAF8-4DA6-83ED-841D3BB361BB}" srcOrd="1" destOrd="0" presId="urn:microsoft.com/office/officeart/2005/8/layout/hierarchy2"/>
    <dgm:cxn modelId="{2CB1A2DC-3E91-463E-BD54-7935071E5BE5}" type="presParOf" srcId="{6049D624-6BE1-4687-9649-074F3C2582E9}" destId="{3F80C800-C853-4197-A118-20F3C1058B96}" srcOrd="6" destOrd="0" presId="urn:microsoft.com/office/officeart/2005/8/layout/hierarchy2"/>
    <dgm:cxn modelId="{65D2FF86-5A70-405B-878F-F091EF4B5EB2}" type="presParOf" srcId="{3F80C800-C853-4197-A118-20F3C1058B96}" destId="{A2F2DB2A-5401-4FA5-A39F-5250B36DC650}" srcOrd="0" destOrd="0" presId="urn:microsoft.com/office/officeart/2005/8/layout/hierarchy2"/>
    <dgm:cxn modelId="{B1DD6FE1-6000-4F02-B3C5-423658D96549}" type="presParOf" srcId="{6049D624-6BE1-4687-9649-074F3C2582E9}" destId="{C114EB8C-8C2E-4FEE-8F64-8F4FEC6064F8}" srcOrd="7" destOrd="0" presId="urn:microsoft.com/office/officeart/2005/8/layout/hierarchy2"/>
    <dgm:cxn modelId="{8D162197-A21E-411F-9E40-49168F4BEB7D}" type="presParOf" srcId="{C114EB8C-8C2E-4FEE-8F64-8F4FEC6064F8}" destId="{131BE741-0831-4CB4-AF23-E48824F65AA2}" srcOrd="0" destOrd="0" presId="urn:microsoft.com/office/officeart/2005/8/layout/hierarchy2"/>
    <dgm:cxn modelId="{47C60CF8-A99C-47FE-B22D-4A9A448E716A}" type="presParOf" srcId="{C114EB8C-8C2E-4FEE-8F64-8F4FEC6064F8}" destId="{FE53A983-40D6-4368-85A6-615C83526836}" srcOrd="1" destOrd="0" presId="urn:microsoft.com/office/officeart/2005/8/layout/hierarchy2"/>
    <dgm:cxn modelId="{E9EC7890-66BB-44EE-9EB7-F9E352F1EAC5}" type="presParOf" srcId="{6049D624-6BE1-4687-9649-074F3C2582E9}" destId="{1723B550-B22C-4D9D-AF46-A4CDCB83FBD4}" srcOrd="8" destOrd="0" presId="urn:microsoft.com/office/officeart/2005/8/layout/hierarchy2"/>
    <dgm:cxn modelId="{D6DA5992-D6A3-43AC-AF4E-BE54BBDE037B}" type="presParOf" srcId="{1723B550-B22C-4D9D-AF46-A4CDCB83FBD4}" destId="{61F95161-C0DC-4531-B6B8-29B295723303}" srcOrd="0" destOrd="0" presId="urn:microsoft.com/office/officeart/2005/8/layout/hierarchy2"/>
    <dgm:cxn modelId="{E27D7456-CCE8-432E-B595-AEEED851D939}" type="presParOf" srcId="{6049D624-6BE1-4687-9649-074F3C2582E9}" destId="{64DECB9C-98A8-45B2-88DF-AA911293E7AB}" srcOrd="9" destOrd="0" presId="urn:microsoft.com/office/officeart/2005/8/layout/hierarchy2"/>
    <dgm:cxn modelId="{52B6A5FF-E221-4232-9AC8-17FA4C35925E}" type="presParOf" srcId="{64DECB9C-98A8-45B2-88DF-AA911293E7AB}" destId="{78FA2541-381F-434D-89ED-0AFB16A399A7}" srcOrd="0" destOrd="0" presId="urn:microsoft.com/office/officeart/2005/8/layout/hierarchy2"/>
    <dgm:cxn modelId="{7476EC8A-7DA2-4E4F-AF9D-654BAD5A29AA}" type="presParOf" srcId="{64DECB9C-98A8-45B2-88DF-AA911293E7AB}" destId="{525FE92E-6EB5-419C-A0A0-7FA01BC19E01}" srcOrd="1" destOrd="0" presId="urn:microsoft.com/office/officeart/2005/8/layout/hierarchy2"/>
    <dgm:cxn modelId="{4BFF6E8D-9C62-4985-B053-EFDFF93F90F2}" type="presParOf" srcId="{6049D624-6BE1-4687-9649-074F3C2582E9}" destId="{15F04BC2-B7C6-48E8-B3F4-AE897251E9CC}" srcOrd="10" destOrd="0" presId="urn:microsoft.com/office/officeart/2005/8/layout/hierarchy2"/>
    <dgm:cxn modelId="{CC6B75EF-29A0-48F4-B7B5-231DFD642ED5}" type="presParOf" srcId="{15F04BC2-B7C6-48E8-B3F4-AE897251E9CC}" destId="{A21564A4-34AF-4AD1-9DCC-B1F4D8CF1EB3}" srcOrd="0" destOrd="0" presId="urn:microsoft.com/office/officeart/2005/8/layout/hierarchy2"/>
    <dgm:cxn modelId="{85AA3D66-7112-4C7C-9A2A-816BD32322A0}" type="presParOf" srcId="{6049D624-6BE1-4687-9649-074F3C2582E9}" destId="{E9A7CBBC-9390-415B-BC82-F910E29589B3}" srcOrd="11" destOrd="0" presId="urn:microsoft.com/office/officeart/2005/8/layout/hierarchy2"/>
    <dgm:cxn modelId="{E2FCE94C-8677-4DC7-B24A-9F5EAD244406}" type="presParOf" srcId="{E9A7CBBC-9390-415B-BC82-F910E29589B3}" destId="{E2FFBCED-BE2A-4D1C-B899-3592DD44CCBA}" srcOrd="0" destOrd="0" presId="urn:microsoft.com/office/officeart/2005/8/layout/hierarchy2"/>
    <dgm:cxn modelId="{17EF4293-BA41-4076-B824-C6CC9454F6AE}" type="presParOf" srcId="{E9A7CBBC-9390-415B-BC82-F910E29589B3}" destId="{D8BB7004-89EF-4732-ABE3-53FC321EEFEC}" srcOrd="1" destOrd="0" presId="urn:microsoft.com/office/officeart/2005/8/layout/hierarchy2"/>
    <dgm:cxn modelId="{07276B18-DFC6-429F-89EF-9AC9D2F2E0FB}" type="presParOf" srcId="{6049D624-6BE1-4687-9649-074F3C2582E9}" destId="{8B2B3A79-D433-4D52-8E97-7BC016F39986}" srcOrd="12" destOrd="0" presId="urn:microsoft.com/office/officeart/2005/8/layout/hierarchy2"/>
    <dgm:cxn modelId="{FDDAC27B-461B-43D1-B55D-20DCBB27505D}" type="presParOf" srcId="{8B2B3A79-D433-4D52-8E97-7BC016F39986}" destId="{49CDF480-E7AE-485B-89D8-C4BDFD0C6937}" srcOrd="0" destOrd="0" presId="urn:microsoft.com/office/officeart/2005/8/layout/hierarchy2"/>
    <dgm:cxn modelId="{B4263CB6-0A08-4B98-B12D-8DAF9DA7AC0A}" type="presParOf" srcId="{6049D624-6BE1-4687-9649-074F3C2582E9}" destId="{451B6CDA-3FBE-41B7-A99A-DD1E413FF327}" srcOrd="13" destOrd="0" presId="urn:microsoft.com/office/officeart/2005/8/layout/hierarchy2"/>
    <dgm:cxn modelId="{F5116AAD-5F89-4389-BEA9-015002C7FC48}" type="presParOf" srcId="{451B6CDA-3FBE-41B7-A99A-DD1E413FF327}" destId="{72D0443E-BD25-421A-BEE3-C9EB557202E2}" srcOrd="0" destOrd="0" presId="urn:microsoft.com/office/officeart/2005/8/layout/hierarchy2"/>
    <dgm:cxn modelId="{41520FB9-7C84-4DCD-94DB-F0BD3829A0FD}" type="presParOf" srcId="{451B6CDA-3FBE-41B7-A99A-DD1E413FF327}" destId="{20097C12-D749-488A-B8D3-F5E0310B16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F921BA-1AE6-4CC7-8839-F80AF11BA4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8D13F-CDC7-4A4C-B488-47278BE1F539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Treaty of Versailles</a:t>
          </a:r>
          <a:endParaRPr lang="en-US" sz="3600" dirty="0">
            <a:solidFill>
              <a:schemeClr val="tx1"/>
            </a:solidFill>
          </a:endParaRPr>
        </a:p>
      </dgm:t>
    </dgm:pt>
    <dgm:pt modelId="{46CE7169-DA6D-40FC-B83B-603D6BC0459C}" type="parTrans" cxnId="{60E65DD8-E965-4150-B4A0-B9A07609F76C}">
      <dgm:prSet/>
      <dgm:spPr/>
      <dgm:t>
        <a:bodyPr/>
        <a:lstStyle/>
        <a:p>
          <a:endParaRPr lang="en-US"/>
        </a:p>
      </dgm:t>
    </dgm:pt>
    <dgm:pt modelId="{073835F4-DD61-47D1-86E2-8D2AA2C5017D}" type="sibTrans" cxnId="{60E65DD8-E965-4150-B4A0-B9A07609F76C}">
      <dgm:prSet/>
      <dgm:spPr/>
      <dgm:t>
        <a:bodyPr/>
        <a:lstStyle/>
        <a:p>
          <a:endParaRPr lang="en-US"/>
        </a:p>
      </dgm:t>
    </dgm:pt>
    <dgm:pt modelId="{DBD32A8D-A926-4510-AEE2-AC366FDDDD6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Germany take full responsibility for war</a:t>
          </a:r>
          <a:endParaRPr lang="en-US" sz="1800" dirty="0">
            <a:solidFill>
              <a:schemeClr val="tx1"/>
            </a:solidFill>
          </a:endParaRPr>
        </a:p>
      </dgm:t>
    </dgm:pt>
    <dgm:pt modelId="{245889A5-E198-4A09-81ED-CAD7B15F3756}" type="parTrans" cxnId="{75AB6644-E697-4349-B7B2-B0993C803DB0}">
      <dgm:prSet/>
      <dgm:spPr/>
      <dgm:t>
        <a:bodyPr/>
        <a:lstStyle/>
        <a:p>
          <a:endParaRPr lang="en-US"/>
        </a:p>
      </dgm:t>
    </dgm:pt>
    <dgm:pt modelId="{29A961C0-872F-4530-9F31-2BEA525A1E8F}" type="sibTrans" cxnId="{75AB6644-E697-4349-B7B2-B0993C803DB0}">
      <dgm:prSet/>
      <dgm:spPr/>
      <dgm:t>
        <a:bodyPr/>
        <a:lstStyle/>
        <a:p>
          <a:endParaRPr lang="en-US"/>
        </a:p>
      </dgm:t>
    </dgm:pt>
    <dgm:pt modelId="{715DFCE3-389D-4EB1-A864-0BD3471DC80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D09DEC46-64DC-4620-9A50-B9B4E126C9A0}" type="parTrans" cxnId="{0DEF4EE1-1CDD-4C69-995E-1AB8B9E79986}">
      <dgm:prSet/>
      <dgm:spPr/>
      <dgm:t>
        <a:bodyPr/>
        <a:lstStyle/>
        <a:p>
          <a:endParaRPr lang="en-US"/>
        </a:p>
      </dgm:t>
    </dgm:pt>
    <dgm:pt modelId="{56309E72-4F22-4170-AF67-AD3C7373EDAF}" type="sibTrans" cxnId="{0DEF4EE1-1CDD-4C69-995E-1AB8B9E79986}">
      <dgm:prSet/>
      <dgm:spPr/>
      <dgm:t>
        <a:bodyPr/>
        <a:lstStyle/>
        <a:p>
          <a:endParaRPr lang="en-US"/>
        </a:p>
      </dgm:t>
    </dgm:pt>
    <dgm:pt modelId="{C01621A0-BBA4-4953-B1F8-501A65361CA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B0DFA41-00B5-4CFE-9299-4853F75FD640}" type="parTrans" cxnId="{10AD94DB-5AE7-4331-9331-DB7973DC2955}">
      <dgm:prSet/>
      <dgm:spPr/>
      <dgm:t>
        <a:bodyPr/>
        <a:lstStyle/>
        <a:p>
          <a:endParaRPr lang="en-US"/>
        </a:p>
      </dgm:t>
    </dgm:pt>
    <dgm:pt modelId="{68CBC3E1-1DC0-4EA6-8490-2655BEE3D50D}" type="sibTrans" cxnId="{10AD94DB-5AE7-4331-9331-DB7973DC2955}">
      <dgm:prSet/>
      <dgm:spPr/>
      <dgm:t>
        <a:bodyPr/>
        <a:lstStyle/>
        <a:p>
          <a:endParaRPr lang="en-US"/>
        </a:p>
      </dgm:t>
    </dgm:pt>
    <dgm:pt modelId="{DEC7D889-458F-49A2-AA85-05238C1FCC0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A4662DC-0FA4-4862-AEBA-4270622C4731}" type="parTrans" cxnId="{B1F08C5C-A0F7-49A7-8C60-370C0464CD41}">
      <dgm:prSet/>
      <dgm:spPr/>
      <dgm:t>
        <a:bodyPr/>
        <a:lstStyle/>
        <a:p>
          <a:endParaRPr lang="en-US"/>
        </a:p>
      </dgm:t>
    </dgm:pt>
    <dgm:pt modelId="{33E63A2E-128B-4BEF-8557-C46676DC7C1B}" type="sibTrans" cxnId="{B1F08C5C-A0F7-49A7-8C60-370C0464CD41}">
      <dgm:prSet/>
      <dgm:spPr/>
      <dgm:t>
        <a:bodyPr/>
        <a:lstStyle/>
        <a:p>
          <a:endParaRPr lang="en-US"/>
        </a:p>
      </dgm:t>
    </dgm:pt>
    <dgm:pt modelId="{E2F2FF89-1524-4B30-BCBE-63CD7B4FC1C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861F9EE5-7650-47F6-A29B-212590441314}" type="parTrans" cxnId="{461D81FD-344A-4B5B-ACFF-087210859BD5}">
      <dgm:prSet/>
      <dgm:spPr/>
      <dgm:t>
        <a:bodyPr/>
        <a:lstStyle/>
        <a:p>
          <a:endParaRPr lang="en-US"/>
        </a:p>
      </dgm:t>
    </dgm:pt>
    <dgm:pt modelId="{174AD106-50A4-4704-8B96-EFD24EDBB078}" type="sibTrans" cxnId="{461D81FD-344A-4B5B-ACFF-087210859BD5}">
      <dgm:prSet/>
      <dgm:spPr/>
      <dgm:t>
        <a:bodyPr/>
        <a:lstStyle/>
        <a:p>
          <a:endParaRPr lang="en-US"/>
        </a:p>
      </dgm:t>
    </dgm:pt>
    <dgm:pt modelId="{F5A1E749-7A1A-4022-8C77-3DA4D818482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503F4D0-1886-49E1-9FF6-867FE0981867}" type="parTrans" cxnId="{25A2EF80-F116-433C-8F5F-E3108009B0F5}">
      <dgm:prSet/>
      <dgm:spPr/>
      <dgm:t>
        <a:bodyPr/>
        <a:lstStyle/>
        <a:p>
          <a:endParaRPr lang="en-US"/>
        </a:p>
      </dgm:t>
    </dgm:pt>
    <dgm:pt modelId="{A3D328B4-17F5-4A83-A629-15F62E187FEB}" type="sibTrans" cxnId="{25A2EF80-F116-433C-8F5F-E3108009B0F5}">
      <dgm:prSet/>
      <dgm:spPr/>
      <dgm:t>
        <a:bodyPr/>
        <a:lstStyle/>
        <a:p>
          <a:endParaRPr lang="en-US"/>
        </a:p>
      </dgm:t>
    </dgm:pt>
    <dgm:pt modelId="{967405E8-A54F-4892-8439-531EC91D0CA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5C03102-F590-4B94-BE1B-84CC5774F1BD}" type="parTrans" cxnId="{636C25C0-3F3F-4697-8F2A-BE35FE376544}">
      <dgm:prSet/>
      <dgm:spPr/>
      <dgm:t>
        <a:bodyPr/>
        <a:lstStyle/>
        <a:p>
          <a:endParaRPr lang="en-US"/>
        </a:p>
      </dgm:t>
    </dgm:pt>
    <dgm:pt modelId="{7A66C598-3151-4FDD-BD64-B05F53EE4987}" type="sibTrans" cxnId="{636C25C0-3F3F-4697-8F2A-BE35FE376544}">
      <dgm:prSet/>
      <dgm:spPr/>
      <dgm:t>
        <a:bodyPr/>
        <a:lstStyle/>
        <a:p>
          <a:endParaRPr lang="en-US"/>
        </a:p>
      </dgm:t>
    </dgm:pt>
    <dgm:pt modelId="{D1904867-1318-4161-9BF5-C725862717FC}" type="pres">
      <dgm:prSet presAssocID="{B9F921BA-1AE6-4CC7-8839-F80AF11BA4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3786D-E5F8-4102-AC4B-9BE4A07DC7CE}" type="pres">
      <dgm:prSet presAssocID="{EB38D13F-CDC7-4A4C-B488-47278BE1F539}" presName="root1" presStyleCnt="0"/>
      <dgm:spPr/>
    </dgm:pt>
    <dgm:pt modelId="{478B0C6D-87EE-4FF9-9B0F-9EF7E8371EDD}" type="pres">
      <dgm:prSet presAssocID="{EB38D13F-CDC7-4A4C-B488-47278BE1F539}" presName="LevelOneTextNode" presStyleLbl="node0" presStyleIdx="0" presStyleCnt="1" custScaleX="301400" custScaleY="426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9D624-6BE1-4687-9649-074F3C2582E9}" type="pres">
      <dgm:prSet presAssocID="{EB38D13F-CDC7-4A4C-B488-47278BE1F539}" presName="level2hierChild" presStyleCnt="0"/>
      <dgm:spPr/>
    </dgm:pt>
    <dgm:pt modelId="{7798FCF2-5E97-4F8D-A8F4-F06E8A205A9A}" type="pres">
      <dgm:prSet presAssocID="{245889A5-E198-4A09-81ED-CAD7B15F3756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4F2DD2C-7EFD-4A8B-8DD5-73EA731E9410}" type="pres">
      <dgm:prSet presAssocID="{245889A5-E198-4A09-81ED-CAD7B15F3756}" presName="connTx" presStyleLbl="parChTrans1D2" presStyleIdx="0" presStyleCnt="7"/>
      <dgm:spPr/>
      <dgm:t>
        <a:bodyPr/>
        <a:lstStyle/>
        <a:p>
          <a:endParaRPr lang="en-US"/>
        </a:p>
      </dgm:t>
    </dgm:pt>
    <dgm:pt modelId="{0610AD0E-9B20-46DD-B4CE-F3419BE01360}" type="pres">
      <dgm:prSet presAssocID="{DBD32A8D-A926-4510-AEE2-AC366FDDDD65}" presName="root2" presStyleCnt="0"/>
      <dgm:spPr/>
    </dgm:pt>
    <dgm:pt modelId="{5834A1CC-BDA8-403E-A7CA-699E0805E106}" type="pres">
      <dgm:prSet presAssocID="{DBD32A8D-A926-4510-AEE2-AC366FDDDD65}" presName="LevelTwoTextNode" presStyleLbl="node2" presStyleIdx="0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A265C-FE75-4BAB-A655-7231353EA692}" type="pres">
      <dgm:prSet presAssocID="{DBD32A8D-A926-4510-AEE2-AC366FDDDD65}" presName="level3hierChild" presStyleCnt="0"/>
      <dgm:spPr/>
    </dgm:pt>
    <dgm:pt modelId="{6733C236-0641-4730-874F-48837A72F551}" type="pres">
      <dgm:prSet presAssocID="{D09DEC46-64DC-4620-9A50-B9B4E126C9A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519B015-33BA-48C2-BAF8-7782FF9559F9}" type="pres">
      <dgm:prSet presAssocID="{D09DEC46-64DC-4620-9A50-B9B4E126C9A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2CD25E-FCC6-4DB1-BED8-070DD443A85D}" type="pres">
      <dgm:prSet presAssocID="{715DFCE3-389D-4EB1-A864-0BD3471DC802}" presName="root2" presStyleCnt="0"/>
      <dgm:spPr/>
    </dgm:pt>
    <dgm:pt modelId="{54D207B4-BDEC-48AC-9996-591FAB01C5AC}" type="pres">
      <dgm:prSet presAssocID="{715DFCE3-389D-4EB1-A864-0BD3471DC802}" presName="LevelTwoTextNode" presStyleLbl="node2" presStyleIdx="1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C242C-DD5E-4EB7-BA19-AA907C305365}" type="pres">
      <dgm:prSet presAssocID="{715DFCE3-389D-4EB1-A864-0BD3471DC802}" presName="level3hierChild" presStyleCnt="0"/>
      <dgm:spPr/>
    </dgm:pt>
    <dgm:pt modelId="{BDF73E4C-B96C-4B4F-A412-E4F9F17EF172}" type="pres">
      <dgm:prSet presAssocID="{5B0DFA41-00B5-4CFE-9299-4853F75FD640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B908AE5-C01F-4C8F-A8A6-51E75C60B0E1}" type="pres">
      <dgm:prSet presAssocID="{5B0DFA41-00B5-4CFE-9299-4853F75FD64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CCE36F-D5ED-4CB6-959A-56EBAA96C874}" type="pres">
      <dgm:prSet presAssocID="{C01621A0-BBA4-4953-B1F8-501A65361CA9}" presName="root2" presStyleCnt="0"/>
      <dgm:spPr/>
    </dgm:pt>
    <dgm:pt modelId="{A36AACB4-5EC8-4590-830F-2422A166F6E3}" type="pres">
      <dgm:prSet presAssocID="{C01621A0-BBA4-4953-B1F8-501A65361CA9}" presName="LevelTwoTextNode" presStyleLbl="node2" presStyleIdx="2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F539A-EAF8-4DA6-83ED-841D3BB361BB}" type="pres">
      <dgm:prSet presAssocID="{C01621A0-BBA4-4953-B1F8-501A65361CA9}" presName="level3hierChild" presStyleCnt="0"/>
      <dgm:spPr/>
    </dgm:pt>
    <dgm:pt modelId="{3F80C800-C853-4197-A118-20F3C1058B96}" type="pres">
      <dgm:prSet presAssocID="{EA4662DC-0FA4-4862-AEBA-4270622C473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A2F2DB2A-5401-4FA5-A39F-5250B36DC650}" type="pres">
      <dgm:prSet presAssocID="{EA4662DC-0FA4-4862-AEBA-4270622C473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114EB8C-8C2E-4FEE-8F64-8F4FEC6064F8}" type="pres">
      <dgm:prSet presAssocID="{DEC7D889-458F-49A2-AA85-05238C1FCC05}" presName="root2" presStyleCnt="0"/>
      <dgm:spPr/>
    </dgm:pt>
    <dgm:pt modelId="{131BE741-0831-4CB4-AF23-E48824F65AA2}" type="pres">
      <dgm:prSet presAssocID="{DEC7D889-458F-49A2-AA85-05238C1FCC05}" presName="LevelTwoTextNode" presStyleLbl="node2" presStyleIdx="3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3A983-40D6-4368-85A6-615C83526836}" type="pres">
      <dgm:prSet presAssocID="{DEC7D889-458F-49A2-AA85-05238C1FCC05}" presName="level3hierChild" presStyleCnt="0"/>
      <dgm:spPr/>
    </dgm:pt>
    <dgm:pt modelId="{1723B550-B22C-4D9D-AF46-A4CDCB83FBD4}" type="pres">
      <dgm:prSet presAssocID="{861F9EE5-7650-47F6-A29B-21259044131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61F95161-C0DC-4531-B6B8-29B295723303}" type="pres">
      <dgm:prSet presAssocID="{861F9EE5-7650-47F6-A29B-21259044131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64DECB9C-98A8-45B2-88DF-AA911293E7AB}" type="pres">
      <dgm:prSet presAssocID="{E2F2FF89-1524-4B30-BCBE-63CD7B4FC1C8}" presName="root2" presStyleCnt="0"/>
      <dgm:spPr/>
    </dgm:pt>
    <dgm:pt modelId="{78FA2541-381F-434D-89ED-0AFB16A399A7}" type="pres">
      <dgm:prSet presAssocID="{E2F2FF89-1524-4B30-BCBE-63CD7B4FC1C8}" presName="LevelTwoTextNode" presStyleLbl="node2" presStyleIdx="4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FE92E-6EB5-419C-A0A0-7FA01BC19E01}" type="pres">
      <dgm:prSet presAssocID="{E2F2FF89-1524-4B30-BCBE-63CD7B4FC1C8}" presName="level3hierChild" presStyleCnt="0"/>
      <dgm:spPr/>
    </dgm:pt>
    <dgm:pt modelId="{15F04BC2-B7C6-48E8-B3F4-AE897251E9CC}" type="pres">
      <dgm:prSet presAssocID="{5503F4D0-1886-49E1-9FF6-867FE098186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21564A4-34AF-4AD1-9DCC-B1F4D8CF1EB3}" type="pres">
      <dgm:prSet presAssocID="{5503F4D0-1886-49E1-9FF6-867FE098186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9A7CBBC-9390-415B-BC82-F910E29589B3}" type="pres">
      <dgm:prSet presAssocID="{F5A1E749-7A1A-4022-8C77-3DA4D818482E}" presName="root2" presStyleCnt="0"/>
      <dgm:spPr/>
    </dgm:pt>
    <dgm:pt modelId="{E2FFBCED-BE2A-4D1C-B899-3592DD44CCBA}" type="pres">
      <dgm:prSet presAssocID="{F5A1E749-7A1A-4022-8C77-3DA4D818482E}" presName="LevelTwoTextNode" presStyleLbl="node2" presStyleIdx="5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B7004-89EF-4732-ABE3-53FC321EEFEC}" type="pres">
      <dgm:prSet presAssocID="{F5A1E749-7A1A-4022-8C77-3DA4D818482E}" presName="level3hierChild" presStyleCnt="0"/>
      <dgm:spPr/>
    </dgm:pt>
    <dgm:pt modelId="{8B2B3A79-D433-4D52-8E97-7BC016F39986}" type="pres">
      <dgm:prSet presAssocID="{E5C03102-F590-4B94-BE1B-84CC5774F1BD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CDF480-E7AE-485B-89D8-C4BDFD0C6937}" type="pres">
      <dgm:prSet presAssocID="{E5C03102-F590-4B94-BE1B-84CC5774F1B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51B6CDA-3FBE-41B7-A99A-DD1E413FF327}" type="pres">
      <dgm:prSet presAssocID="{967405E8-A54F-4892-8439-531EC91D0CA5}" presName="root2" presStyleCnt="0"/>
      <dgm:spPr/>
    </dgm:pt>
    <dgm:pt modelId="{72D0443E-BD25-421A-BEE3-C9EB557202E2}" type="pres">
      <dgm:prSet presAssocID="{967405E8-A54F-4892-8439-531EC91D0CA5}" presName="LevelTwoTextNode" presStyleLbl="node2" presStyleIdx="6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97C12-D749-488A-B8D3-F5E0310B16C8}" type="pres">
      <dgm:prSet presAssocID="{967405E8-A54F-4892-8439-531EC91D0CA5}" presName="level3hierChild" presStyleCnt="0"/>
      <dgm:spPr/>
    </dgm:pt>
  </dgm:ptLst>
  <dgm:cxnLst>
    <dgm:cxn modelId="{5CD1B6F6-DF98-4E55-B9ED-A22C6D2D9E76}" type="presOf" srcId="{715DFCE3-389D-4EB1-A864-0BD3471DC802}" destId="{54D207B4-BDEC-48AC-9996-591FAB01C5AC}" srcOrd="0" destOrd="0" presId="urn:microsoft.com/office/officeart/2005/8/layout/hierarchy2"/>
    <dgm:cxn modelId="{0DEF4EE1-1CDD-4C69-995E-1AB8B9E79986}" srcId="{EB38D13F-CDC7-4A4C-B488-47278BE1F539}" destId="{715DFCE3-389D-4EB1-A864-0BD3471DC802}" srcOrd="1" destOrd="0" parTransId="{D09DEC46-64DC-4620-9A50-B9B4E126C9A0}" sibTransId="{56309E72-4F22-4170-AF67-AD3C7373EDAF}"/>
    <dgm:cxn modelId="{B1F08C5C-A0F7-49A7-8C60-370C0464CD41}" srcId="{EB38D13F-CDC7-4A4C-B488-47278BE1F539}" destId="{DEC7D889-458F-49A2-AA85-05238C1FCC05}" srcOrd="3" destOrd="0" parTransId="{EA4662DC-0FA4-4862-AEBA-4270622C4731}" sibTransId="{33E63A2E-128B-4BEF-8557-C46676DC7C1B}"/>
    <dgm:cxn modelId="{8311F854-9D3B-4565-ACCA-B66CCD6C4FAB}" type="presOf" srcId="{DBD32A8D-A926-4510-AEE2-AC366FDDDD65}" destId="{5834A1CC-BDA8-403E-A7CA-699E0805E106}" srcOrd="0" destOrd="0" presId="urn:microsoft.com/office/officeart/2005/8/layout/hierarchy2"/>
    <dgm:cxn modelId="{C37B8D03-D71D-46BB-B796-35C365D6E9D9}" type="presOf" srcId="{EB38D13F-CDC7-4A4C-B488-47278BE1F539}" destId="{478B0C6D-87EE-4FF9-9B0F-9EF7E8371EDD}" srcOrd="0" destOrd="0" presId="urn:microsoft.com/office/officeart/2005/8/layout/hierarchy2"/>
    <dgm:cxn modelId="{0B29ECF3-F105-4591-A087-5C67DD34A88A}" type="presOf" srcId="{D09DEC46-64DC-4620-9A50-B9B4E126C9A0}" destId="{3519B015-33BA-48C2-BAF8-7782FF9559F9}" srcOrd="1" destOrd="0" presId="urn:microsoft.com/office/officeart/2005/8/layout/hierarchy2"/>
    <dgm:cxn modelId="{A4B089AE-C19A-4A7F-8FDC-C62C410E7EF5}" type="presOf" srcId="{245889A5-E198-4A09-81ED-CAD7B15F3756}" destId="{7798FCF2-5E97-4F8D-A8F4-F06E8A205A9A}" srcOrd="0" destOrd="0" presId="urn:microsoft.com/office/officeart/2005/8/layout/hierarchy2"/>
    <dgm:cxn modelId="{C681FD6B-E8C4-4264-9326-63A09AB246CC}" type="presOf" srcId="{E2F2FF89-1524-4B30-BCBE-63CD7B4FC1C8}" destId="{78FA2541-381F-434D-89ED-0AFB16A399A7}" srcOrd="0" destOrd="0" presId="urn:microsoft.com/office/officeart/2005/8/layout/hierarchy2"/>
    <dgm:cxn modelId="{CD762AF6-80FE-44A5-B350-6BE31505301E}" type="presOf" srcId="{5503F4D0-1886-49E1-9FF6-867FE0981867}" destId="{A21564A4-34AF-4AD1-9DCC-B1F4D8CF1EB3}" srcOrd="1" destOrd="0" presId="urn:microsoft.com/office/officeart/2005/8/layout/hierarchy2"/>
    <dgm:cxn modelId="{25E369B7-2B11-456A-B8E6-F135C7CC2DA2}" type="presOf" srcId="{D09DEC46-64DC-4620-9A50-B9B4E126C9A0}" destId="{6733C236-0641-4730-874F-48837A72F551}" srcOrd="0" destOrd="0" presId="urn:microsoft.com/office/officeart/2005/8/layout/hierarchy2"/>
    <dgm:cxn modelId="{D17687EC-311B-4203-A250-52301FE7DBDE}" type="presOf" srcId="{F5A1E749-7A1A-4022-8C77-3DA4D818482E}" destId="{E2FFBCED-BE2A-4D1C-B899-3592DD44CCBA}" srcOrd="0" destOrd="0" presId="urn:microsoft.com/office/officeart/2005/8/layout/hierarchy2"/>
    <dgm:cxn modelId="{636C25C0-3F3F-4697-8F2A-BE35FE376544}" srcId="{EB38D13F-CDC7-4A4C-B488-47278BE1F539}" destId="{967405E8-A54F-4892-8439-531EC91D0CA5}" srcOrd="6" destOrd="0" parTransId="{E5C03102-F590-4B94-BE1B-84CC5774F1BD}" sibTransId="{7A66C598-3151-4FDD-BD64-B05F53EE4987}"/>
    <dgm:cxn modelId="{B8B19E60-737A-4056-89B7-BABE71DCD873}" type="presOf" srcId="{EA4662DC-0FA4-4862-AEBA-4270622C4731}" destId="{3F80C800-C853-4197-A118-20F3C1058B96}" srcOrd="0" destOrd="0" presId="urn:microsoft.com/office/officeart/2005/8/layout/hierarchy2"/>
    <dgm:cxn modelId="{89559823-D18B-4BDE-B785-87E4408AD444}" type="presOf" srcId="{5B0DFA41-00B5-4CFE-9299-4853F75FD640}" destId="{BDF73E4C-B96C-4B4F-A412-E4F9F17EF172}" srcOrd="0" destOrd="0" presId="urn:microsoft.com/office/officeart/2005/8/layout/hierarchy2"/>
    <dgm:cxn modelId="{BF9F1D9C-1DC7-4FA6-AC36-B21477B145AF}" type="presOf" srcId="{5503F4D0-1886-49E1-9FF6-867FE0981867}" destId="{15F04BC2-B7C6-48E8-B3F4-AE897251E9CC}" srcOrd="0" destOrd="0" presId="urn:microsoft.com/office/officeart/2005/8/layout/hierarchy2"/>
    <dgm:cxn modelId="{ABCDD864-82B3-46EF-A462-05A4C65BB849}" type="presOf" srcId="{5B0DFA41-00B5-4CFE-9299-4853F75FD640}" destId="{7B908AE5-C01F-4C8F-A8A6-51E75C60B0E1}" srcOrd="1" destOrd="0" presId="urn:microsoft.com/office/officeart/2005/8/layout/hierarchy2"/>
    <dgm:cxn modelId="{44051CF8-730F-41C2-82E4-ECE2FD4CC35F}" type="presOf" srcId="{C01621A0-BBA4-4953-B1F8-501A65361CA9}" destId="{A36AACB4-5EC8-4590-830F-2422A166F6E3}" srcOrd="0" destOrd="0" presId="urn:microsoft.com/office/officeart/2005/8/layout/hierarchy2"/>
    <dgm:cxn modelId="{BAA0E5A8-387E-4913-8F80-455B3B8B0F6F}" type="presOf" srcId="{E5C03102-F590-4B94-BE1B-84CC5774F1BD}" destId="{49CDF480-E7AE-485B-89D8-C4BDFD0C6937}" srcOrd="1" destOrd="0" presId="urn:microsoft.com/office/officeart/2005/8/layout/hierarchy2"/>
    <dgm:cxn modelId="{D5C0BD43-D232-4E78-A9AE-C5CE845F76ED}" type="presOf" srcId="{245889A5-E198-4A09-81ED-CAD7B15F3756}" destId="{E4F2DD2C-7EFD-4A8B-8DD5-73EA731E9410}" srcOrd="1" destOrd="0" presId="urn:microsoft.com/office/officeart/2005/8/layout/hierarchy2"/>
    <dgm:cxn modelId="{FE2F4594-9DF0-4187-82F6-32910B0C4B66}" type="presOf" srcId="{EA4662DC-0FA4-4862-AEBA-4270622C4731}" destId="{A2F2DB2A-5401-4FA5-A39F-5250B36DC650}" srcOrd="1" destOrd="0" presId="urn:microsoft.com/office/officeart/2005/8/layout/hierarchy2"/>
    <dgm:cxn modelId="{A982E229-5078-4854-A8DA-A4A0B360C55F}" type="presOf" srcId="{967405E8-A54F-4892-8439-531EC91D0CA5}" destId="{72D0443E-BD25-421A-BEE3-C9EB557202E2}" srcOrd="0" destOrd="0" presId="urn:microsoft.com/office/officeart/2005/8/layout/hierarchy2"/>
    <dgm:cxn modelId="{60E65DD8-E965-4150-B4A0-B9A07609F76C}" srcId="{B9F921BA-1AE6-4CC7-8839-F80AF11BA41E}" destId="{EB38D13F-CDC7-4A4C-B488-47278BE1F539}" srcOrd="0" destOrd="0" parTransId="{46CE7169-DA6D-40FC-B83B-603D6BC0459C}" sibTransId="{073835F4-DD61-47D1-86E2-8D2AA2C5017D}"/>
    <dgm:cxn modelId="{10AD94DB-5AE7-4331-9331-DB7973DC2955}" srcId="{EB38D13F-CDC7-4A4C-B488-47278BE1F539}" destId="{C01621A0-BBA4-4953-B1F8-501A65361CA9}" srcOrd="2" destOrd="0" parTransId="{5B0DFA41-00B5-4CFE-9299-4853F75FD640}" sibTransId="{68CBC3E1-1DC0-4EA6-8490-2655BEE3D50D}"/>
    <dgm:cxn modelId="{48D2BBC1-FD42-4F8B-BAEA-401A94762CEC}" type="presOf" srcId="{DEC7D889-458F-49A2-AA85-05238C1FCC05}" destId="{131BE741-0831-4CB4-AF23-E48824F65AA2}" srcOrd="0" destOrd="0" presId="urn:microsoft.com/office/officeart/2005/8/layout/hierarchy2"/>
    <dgm:cxn modelId="{461D81FD-344A-4B5B-ACFF-087210859BD5}" srcId="{EB38D13F-CDC7-4A4C-B488-47278BE1F539}" destId="{E2F2FF89-1524-4B30-BCBE-63CD7B4FC1C8}" srcOrd="4" destOrd="0" parTransId="{861F9EE5-7650-47F6-A29B-212590441314}" sibTransId="{174AD106-50A4-4704-8B96-EFD24EDBB078}"/>
    <dgm:cxn modelId="{75AB6644-E697-4349-B7B2-B0993C803DB0}" srcId="{EB38D13F-CDC7-4A4C-B488-47278BE1F539}" destId="{DBD32A8D-A926-4510-AEE2-AC366FDDDD65}" srcOrd="0" destOrd="0" parTransId="{245889A5-E198-4A09-81ED-CAD7B15F3756}" sibTransId="{29A961C0-872F-4530-9F31-2BEA525A1E8F}"/>
    <dgm:cxn modelId="{E14FD597-FB75-453C-A3CA-2895BF999D31}" type="presOf" srcId="{B9F921BA-1AE6-4CC7-8839-F80AF11BA41E}" destId="{D1904867-1318-4161-9BF5-C725862717FC}" srcOrd="0" destOrd="0" presId="urn:microsoft.com/office/officeart/2005/8/layout/hierarchy2"/>
    <dgm:cxn modelId="{BC2C78E7-BAFD-4B40-A4E8-CA5682AD485C}" type="presOf" srcId="{861F9EE5-7650-47F6-A29B-212590441314}" destId="{1723B550-B22C-4D9D-AF46-A4CDCB83FBD4}" srcOrd="0" destOrd="0" presId="urn:microsoft.com/office/officeart/2005/8/layout/hierarchy2"/>
    <dgm:cxn modelId="{25A2EF80-F116-433C-8F5F-E3108009B0F5}" srcId="{EB38D13F-CDC7-4A4C-B488-47278BE1F539}" destId="{F5A1E749-7A1A-4022-8C77-3DA4D818482E}" srcOrd="5" destOrd="0" parTransId="{5503F4D0-1886-49E1-9FF6-867FE0981867}" sibTransId="{A3D328B4-17F5-4A83-A629-15F62E187FEB}"/>
    <dgm:cxn modelId="{F6FBCB7B-6005-4696-8EE3-A5EE33B0EE38}" type="presOf" srcId="{861F9EE5-7650-47F6-A29B-212590441314}" destId="{61F95161-C0DC-4531-B6B8-29B295723303}" srcOrd="1" destOrd="0" presId="urn:microsoft.com/office/officeart/2005/8/layout/hierarchy2"/>
    <dgm:cxn modelId="{C4E70D03-4614-4100-8C66-5D3075B01194}" type="presOf" srcId="{E5C03102-F590-4B94-BE1B-84CC5774F1BD}" destId="{8B2B3A79-D433-4D52-8E97-7BC016F39986}" srcOrd="0" destOrd="0" presId="urn:microsoft.com/office/officeart/2005/8/layout/hierarchy2"/>
    <dgm:cxn modelId="{CB0C1903-BF12-47D8-A591-4B3733E8D864}" type="presParOf" srcId="{D1904867-1318-4161-9BF5-C725862717FC}" destId="{F373786D-E5F8-4102-AC4B-9BE4A07DC7CE}" srcOrd="0" destOrd="0" presId="urn:microsoft.com/office/officeart/2005/8/layout/hierarchy2"/>
    <dgm:cxn modelId="{0896D22E-5E22-49BA-BF56-28F154CAC4C1}" type="presParOf" srcId="{F373786D-E5F8-4102-AC4B-9BE4A07DC7CE}" destId="{478B0C6D-87EE-4FF9-9B0F-9EF7E8371EDD}" srcOrd="0" destOrd="0" presId="urn:microsoft.com/office/officeart/2005/8/layout/hierarchy2"/>
    <dgm:cxn modelId="{5F2D42C7-83A2-48EB-8831-B9084899FCAA}" type="presParOf" srcId="{F373786D-E5F8-4102-AC4B-9BE4A07DC7CE}" destId="{6049D624-6BE1-4687-9649-074F3C2582E9}" srcOrd="1" destOrd="0" presId="urn:microsoft.com/office/officeart/2005/8/layout/hierarchy2"/>
    <dgm:cxn modelId="{56896DD2-96FF-45F4-8216-DBFB19F0B0DD}" type="presParOf" srcId="{6049D624-6BE1-4687-9649-074F3C2582E9}" destId="{7798FCF2-5E97-4F8D-A8F4-F06E8A205A9A}" srcOrd="0" destOrd="0" presId="urn:microsoft.com/office/officeart/2005/8/layout/hierarchy2"/>
    <dgm:cxn modelId="{33410695-AFB3-4308-B0EE-B83E84746686}" type="presParOf" srcId="{7798FCF2-5E97-4F8D-A8F4-F06E8A205A9A}" destId="{E4F2DD2C-7EFD-4A8B-8DD5-73EA731E9410}" srcOrd="0" destOrd="0" presId="urn:microsoft.com/office/officeart/2005/8/layout/hierarchy2"/>
    <dgm:cxn modelId="{70AD0401-B681-4845-A9DA-B31D2B7E3FF5}" type="presParOf" srcId="{6049D624-6BE1-4687-9649-074F3C2582E9}" destId="{0610AD0E-9B20-46DD-B4CE-F3419BE01360}" srcOrd="1" destOrd="0" presId="urn:microsoft.com/office/officeart/2005/8/layout/hierarchy2"/>
    <dgm:cxn modelId="{D4C2C7D3-3104-47E6-8C82-97AD3A2D0C16}" type="presParOf" srcId="{0610AD0E-9B20-46DD-B4CE-F3419BE01360}" destId="{5834A1CC-BDA8-403E-A7CA-699E0805E106}" srcOrd="0" destOrd="0" presId="urn:microsoft.com/office/officeart/2005/8/layout/hierarchy2"/>
    <dgm:cxn modelId="{88434E02-42E9-4285-8FD8-BD6D2526061D}" type="presParOf" srcId="{0610AD0E-9B20-46DD-B4CE-F3419BE01360}" destId="{25CA265C-FE75-4BAB-A655-7231353EA692}" srcOrd="1" destOrd="0" presId="urn:microsoft.com/office/officeart/2005/8/layout/hierarchy2"/>
    <dgm:cxn modelId="{2A8F0154-06CE-406B-8698-24A7998373B0}" type="presParOf" srcId="{6049D624-6BE1-4687-9649-074F3C2582E9}" destId="{6733C236-0641-4730-874F-48837A72F551}" srcOrd="2" destOrd="0" presId="urn:microsoft.com/office/officeart/2005/8/layout/hierarchy2"/>
    <dgm:cxn modelId="{1CD9B0E5-A1E8-437E-9422-BCEF1BA3656F}" type="presParOf" srcId="{6733C236-0641-4730-874F-48837A72F551}" destId="{3519B015-33BA-48C2-BAF8-7782FF9559F9}" srcOrd="0" destOrd="0" presId="urn:microsoft.com/office/officeart/2005/8/layout/hierarchy2"/>
    <dgm:cxn modelId="{8DAF3F73-0C8C-4D46-B8F1-347A2E7F4B49}" type="presParOf" srcId="{6049D624-6BE1-4687-9649-074F3C2582E9}" destId="{592CD25E-FCC6-4DB1-BED8-070DD443A85D}" srcOrd="3" destOrd="0" presId="urn:microsoft.com/office/officeart/2005/8/layout/hierarchy2"/>
    <dgm:cxn modelId="{79A67E2E-D377-43D8-BD1D-3D17072FE45E}" type="presParOf" srcId="{592CD25E-FCC6-4DB1-BED8-070DD443A85D}" destId="{54D207B4-BDEC-48AC-9996-591FAB01C5AC}" srcOrd="0" destOrd="0" presId="urn:microsoft.com/office/officeart/2005/8/layout/hierarchy2"/>
    <dgm:cxn modelId="{F5BF8C3F-038D-495A-BB98-7AE038CAB8F8}" type="presParOf" srcId="{592CD25E-FCC6-4DB1-BED8-070DD443A85D}" destId="{2DEC242C-DD5E-4EB7-BA19-AA907C305365}" srcOrd="1" destOrd="0" presId="urn:microsoft.com/office/officeart/2005/8/layout/hierarchy2"/>
    <dgm:cxn modelId="{B4016B4F-2218-475D-BCBF-E34AA9C4A510}" type="presParOf" srcId="{6049D624-6BE1-4687-9649-074F3C2582E9}" destId="{BDF73E4C-B96C-4B4F-A412-E4F9F17EF172}" srcOrd="4" destOrd="0" presId="urn:microsoft.com/office/officeart/2005/8/layout/hierarchy2"/>
    <dgm:cxn modelId="{C876D1FA-1158-4C12-8830-AE0C8D0D4B81}" type="presParOf" srcId="{BDF73E4C-B96C-4B4F-A412-E4F9F17EF172}" destId="{7B908AE5-C01F-4C8F-A8A6-51E75C60B0E1}" srcOrd="0" destOrd="0" presId="urn:microsoft.com/office/officeart/2005/8/layout/hierarchy2"/>
    <dgm:cxn modelId="{24EF1166-B23A-4A72-BDB0-F69E78C928E2}" type="presParOf" srcId="{6049D624-6BE1-4687-9649-074F3C2582E9}" destId="{BECCE36F-D5ED-4CB6-959A-56EBAA96C874}" srcOrd="5" destOrd="0" presId="urn:microsoft.com/office/officeart/2005/8/layout/hierarchy2"/>
    <dgm:cxn modelId="{B9CA711D-140C-40D6-A898-5B7E96A02F17}" type="presParOf" srcId="{BECCE36F-D5ED-4CB6-959A-56EBAA96C874}" destId="{A36AACB4-5EC8-4590-830F-2422A166F6E3}" srcOrd="0" destOrd="0" presId="urn:microsoft.com/office/officeart/2005/8/layout/hierarchy2"/>
    <dgm:cxn modelId="{C73FC8F4-9380-4DDD-B29B-1C2C87E5909A}" type="presParOf" srcId="{BECCE36F-D5ED-4CB6-959A-56EBAA96C874}" destId="{702F539A-EAF8-4DA6-83ED-841D3BB361BB}" srcOrd="1" destOrd="0" presId="urn:microsoft.com/office/officeart/2005/8/layout/hierarchy2"/>
    <dgm:cxn modelId="{D3A22D84-F58A-4D48-B9BC-F6AE58249694}" type="presParOf" srcId="{6049D624-6BE1-4687-9649-074F3C2582E9}" destId="{3F80C800-C853-4197-A118-20F3C1058B96}" srcOrd="6" destOrd="0" presId="urn:microsoft.com/office/officeart/2005/8/layout/hierarchy2"/>
    <dgm:cxn modelId="{D1D518A0-922C-4230-9278-9F8E53EC6A67}" type="presParOf" srcId="{3F80C800-C853-4197-A118-20F3C1058B96}" destId="{A2F2DB2A-5401-4FA5-A39F-5250B36DC650}" srcOrd="0" destOrd="0" presId="urn:microsoft.com/office/officeart/2005/8/layout/hierarchy2"/>
    <dgm:cxn modelId="{9AB3C76A-DD3C-49EE-95CB-25A01AA6D983}" type="presParOf" srcId="{6049D624-6BE1-4687-9649-074F3C2582E9}" destId="{C114EB8C-8C2E-4FEE-8F64-8F4FEC6064F8}" srcOrd="7" destOrd="0" presId="urn:microsoft.com/office/officeart/2005/8/layout/hierarchy2"/>
    <dgm:cxn modelId="{DA06F710-8480-4ACC-9F89-41B1E06E2E09}" type="presParOf" srcId="{C114EB8C-8C2E-4FEE-8F64-8F4FEC6064F8}" destId="{131BE741-0831-4CB4-AF23-E48824F65AA2}" srcOrd="0" destOrd="0" presId="urn:microsoft.com/office/officeart/2005/8/layout/hierarchy2"/>
    <dgm:cxn modelId="{C3932276-CCA4-4BA8-8D17-9DA8EAB32121}" type="presParOf" srcId="{C114EB8C-8C2E-4FEE-8F64-8F4FEC6064F8}" destId="{FE53A983-40D6-4368-85A6-615C83526836}" srcOrd="1" destOrd="0" presId="urn:microsoft.com/office/officeart/2005/8/layout/hierarchy2"/>
    <dgm:cxn modelId="{7B6B2A8C-D570-4B59-AD99-70A7CE75958C}" type="presParOf" srcId="{6049D624-6BE1-4687-9649-074F3C2582E9}" destId="{1723B550-B22C-4D9D-AF46-A4CDCB83FBD4}" srcOrd="8" destOrd="0" presId="urn:microsoft.com/office/officeart/2005/8/layout/hierarchy2"/>
    <dgm:cxn modelId="{6B957629-D0F6-4665-9848-A2CFC61A7ACE}" type="presParOf" srcId="{1723B550-B22C-4D9D-AF46-A4CDCB83FBD4}" destId="{61F95161-C0DC-4531-B6B8-29B295723303}" srcOrd="0" destOrd="0" presId="urn:microsoft.com/office/officeart/2005/8/layout/hierarchy2"/>
    <dgm:cxn modelId="{1D05A6E2-8950-488F-B54E-1A168766F59F}" type="presParOf" srcId="{6049D624-6BE1-4687-9649-074F3C2582E9}" destId="{64DECB9C-98A8-45B2-88DF-AA911293E7AB}" srcOrd="9" destOrd="0" presId="urn:microsoft.com/office/officeart/2005/8/layout/hierarchy2"/>
    <dgm:cxn modelId="{F27B55D2-E98F-4C2D-A84D-70FE512FF3C2}" type="presParOf" srcId="{64DECB9C-98A8-45B2-88DF-AA911293E7AB}" destId="{78FA2541-381F-434D-89ED-0AFB16A399A7}" srcOrd="0" destOrd="0" presId="urn:microsoft.com/office/officeart/2005/8/layout/hierarchy2"/>
    <dgm:cxn modelId="{8D572AB8-9422-4A12-9A80-0F3DA257B168}" type="presParOf" srcId="{64DECB9C-98A8-45B2-88DF-AA911293E7AB}" destId="{525FE92E-6EB5-419C-A0A0-7FA01BC19E01}" srcOrd="1" destOrd="0" presId="urn:microsoft.com/office/officeart/2005/8/layout/hierarchy2"/>
    <dgm:cxn modelId="{6C6C9FC6-3E3B-48AC-AA72-1D25D7CD97A8}" type="presParOf" srcId="{6049D624-6BE1-4687-9649-074F3C2582E9}" destId="{15F04BC2-B7C6-48E8-B3F4-AE897251E9CC}" srcOrd="10" destOrd="0" presId="urn:microsoft.com/office/officeart/2005/8/layout/hierarchy2"/>
    <dgm:cxn modelId="{D5BE4F78-05FE-45A5-A9E7-AF43C771C790}" type="presParOf" srcId="{15F04BC2-B7C6-48E8-B3F4-AE897251E9CC}" destId="{A21564A4-34AF-4AD1-9DCC-B1F4D8CF1EB3}" srcOrd="0" destOrd="0" presId="urn:microsoft.com/office/officeart/2005/8/layout/hierarchy2"/>
    <dgm:cxn modelId="{FD65F892-495B-4EB9-9481-BC9C4E14F794}" type="presParOf" srcId="{6049D624-6BE1-4687-9649-074F3C2582E9}" destId="{E9A7CBBC-9390-415B-BC82-F910E29589B3}" srcOrd="11" destOrd="0" presId="urn:microsoft.com/office/officeart/2005/8/layout/hierarchy2"/>
    <dgm:cxn modelId="{490E6AEE-BE6B-41C0-8C99-75406977AA5D}" type="presParOf" srcId="{E9A7CBBC-9390-415B-BC82-F910E29589B3}" destId="{E2FFBCED-BE2A-4D1C-B899-3592DD44CCBA}" srcOrd="0" destOrd="0" presId="urn:microsoft.com/office/officeart/2005/8/layout/hierarchy2"/>
    <dgm:cxn modelId="{C2E156F1-863F-4DF2-B34C-7337A1079C18}" type="presParOf" srcId="{E9A7CBBC-9390-415B-BC82-F910E29589B3}" destId="{D8BB7004-89EF-4732-ABE3-53FC321EEFEC}" srcOrd="1" destOrd="0" presId="urn:microsoft.com/office/officeart/2005/8/layout/hierarchy2"/>
    <dgm:cxn modelId="{CFD1D60C-14F5-4CE3-934F-3B6E514C3810}" type="presParOf" srcId="{6049D624-6BE1-4687-9649-074F3C2582E9}" destId="{8B2B3A79-D433-4D52-8E97-7BC016F39986}" srcOrd="12" destOrd="0" presId="urn:microsoft.com/office/officeart/2005/8/layout/hierarchy2"/>
    <dgm:cxn modelId="{45D38B19-F284-4C31-A8A3-E9C49717C700}" type="presParOf" srcId="{8B2B3A79-D433-4D52-8E97-7BC016F39986}" destId="{49CDF480-E7AE-485B-89D8-C4BDFD0C6937}" srcOrd="0" destOrd="0" presId="urn:microsoft.com/office/officeart/2005/8/layout/hierarchy2"/>
    <dgm:cxn modelId="{766945DE-65CC-4935-A50C-675282B8316E}" type="presParOf" srcId="{6049D624-6BE1-4687-9649-074F3C2582E9}" destId="{451B6CDA-3FBE-41B7-A99A-DD1E413FF327}" srcOrd="13" destOrd="0" presId="urn:microsoft.com/office/officeart/2005/8/layout/hierarchy2"/>
    <dgm:cxn modelId="{BA1471F4-3996-4C5A-BD0B-BC876D9CF129}" type="presParOf" srcId="{451B6CDA-3FBE-41B7-A99A-DD1E413FF327}" destId="{72D0443E-BD25-421A-BEE3-C9EB557202E2}" srcOrd="0" destOrd="0" presId="urn:microsoft.com/office/officeart/2005/8/layout/hierarchy2"/>
    <dgm:cxn modelId="{AE4D039B-2AAD-4AF4-A553-DA9D1DF20037}" type="presParOf" srcId="{451B6CDA-3FBE-41B7-A99A-DD1E413FF327}" destId="{20097C12-D749-488A-B8D3-F5E0310B16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F921BA-1AE6-4CC7-8839-F80AF11BA4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8D13F-CDC7-4A4C-B488-47278BE1F539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Treaty of Versailles</a:t>
          </a:r>
          <a:endParaRPr lang="en-US" sz="3600" dirty="0">
            <a:solidFill>
              <a:schemeClr val="tx1"/>
            </a:solidFill>
          </a:endParaRPr>
        </a:p>
      </dgm:t>
    </dgm:pt>
    <dgm:pt modelId="{46CE7169-DA6D-40FC-B83B-603D6BC0459C}" type="parTrans" cxnId="{60E65DD8-E965-4150-B4A0-B9A07609F76C}">
      <dgm:prSet/>
      <dgm:spPr/>
      <dgm:t>
        <a:bodyPr/>
        <a:lstStyle/>
        <a:p>
          <a:endParaRPr lang="en-US"/>
        </a:p>
      </dgm:t>
    </dgm:pt>
    <dgm:pt modelId="{073835F4-DD61-47D1-86E2-8D2AA2C5017D}" type="sibTrans" cxnId="{60E65DD8-E965-4150-B4A0-B9A07609F76C}">
      <dgm:prSet/>
      <dgm:spPr/>
      <dgm:t>
        <a:bodyPr/>
        <a:lstStyle/>
        <a:p>
          <a:endParaRPr lang="en-US"/>
        </a:p>
      </dgm:t>
    </dgm:pt>
    <dgm:pt modelId="{DBD32A8D-A926-4510-AEE2-AC366FDDDD6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Germany take full responsibility for war</a:t>
          </a:r>
          <a:endParaRPr lang="en-US" sz="1800" dirty="0">
            <a:solidFill>
              <a:schemeClr val="tx1"/>
            </a:solidFill>
          </a:endParaRPr>
        </a:p>
      </dgm:t>
    </dgm:pt>
    <dgm:pt modelId="{245889A5-E198-4A09-81ED-CAD7B15F3756}" type="parTrans" cxnId="{75AB6644-E697-4349-B7B2-B0993C803DB0}">
      <dgm:prSet/>
      <dgm:spPr/>
      <dgm:t>
        <a:bodyPr/>
        <a:lstStyle/>
        <a:p>
          <a:endParaRPr lang="en-US"/>
        </a:p>
      </dgm:t>
    </dgm:pt>
    <dgm:pt modelId="{29A961C0-872F-4530-9F31-2BEA525A1E8F}" type="sibTrans" cxnId="{75AB6644-E697-4349-B7B2-B0993C803DB0}">
      <dgm:prSet/>
      <dgm:spPr/>
      <dgm:t>
        <a:bodyPr/>
        <a:lstStyle/>
        <a:p>
          <a:endParaRPr lang="en-US"/>
        </a:p>
      </dgm:t>
    </dgm:pt>
    <dgm:pt modelId="{715DFCE3-389D-4EB1-A864-0BD3471DC80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pay reparations</a:t>
          </a:r>
          <a:endParaRPr lang="en-US" sz="2000" dirty="0">
            <a:solidFill>
              <a:schemeClr val="tx1"/>
            </a:solidFill>
          </a:endParaRPr>
        </a:p>
      </dgm:t>
    </dgm:pt>
    <dgm:pt modelId="{D09DEC46-64DC-4620-9A50-B9B4E126C9A0}" type="parTrans" cxnId="{0DEF4EE1-1CDD-4C69-995E-1AB8B9E79986}">
      <dgm:prSet/>
      <dgm:spPr/>
      <dgm:t>
        <a:bodyPr/>
        <a:lstStyle/>
        <a:p>
          <a:endParaRPr lang="en-US"/>
        </a:p>
      </dgm:t>
    </dgm:pt>
    <dgm:pt modelId="{56309E72-4F22-4170-AF67-AD3C7373EDAF}" type="sibTrans" cxnId="{0DEF4EE1-1CDD-4C69-995E-1AB8B9E79986}">
      <dgm:prSet/>
      <dgm:spPr/>
      <dgm:t>
        <a:bodyPr/>
        <a:lstStyle/>
        <a:p>
          <a:endParaRPr lang="en-US"/>
        </a:p>
      </dgm:t>
    </dgm:pt>
    <dgm:pt modelId="{C01621A0-BBA4-4953-B1F8-501A65361CA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B0DFA41-00B5-4CFE-9299-4853F75FD640}" type="parTrans" cxnId="{10AD94DB-5AE7-4331-9331-DB7973DC2955}">
      <dgm:prSet/>
      <dgm:spPr/>
      <dgm:t>
        <a:bodyPr/>
        <a:lstStyle/>
        <a:p>
          <a:endParaRPr lang="en-US"/>
        </a:p>
      </dgm:t>
    </dgm:pt>
    <dgm:pt modelId="{68CBC3E1-1DC0-4EA6-8490-2655BEE3D50D}" type="sibTrans" cxnId="{10AD94DB-5AE7-4331-9331-DB7973DC2955}">
      <dgm:prSet/>
      <dgm:spPr/>
      <dgm:t>
        <a:bodyPr/>
        <a:lstStyle/>
        <a:p>
          <a:endParaRPr lang="en-US"/>
        </a:p>
      </dgm:t>
    </dgm:pt>
    <dgm:pt modelId="{DEC7D889-458F-49A2-AA85-05238C1FCC0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A4662DC-0FA4-4862-AEBA-4270622C4731}" type="parTrans" cxnId="{B1F08C5C-A0F7-49A7-8C60-370C0464CD41}">
      <dgm:prSet/>
      <dgm:spPr/>
      <dgm:t>
        <a:bodyPr/>
        <a:lstStyle/>
        <a:p>
          <a:endParaRPr lang="en-US"/>
        </a:p>
      </dgm:t>
    </dgm:pt>
    <dgm:pt modelId="{33E63A2E-128B-4BEF-8557-C46676DC7C1B}" type="sibTrans" cxnId="{B1F08C5C-A0F7-49A7-8C60-370C0464CD41}">
      <dgm:prSet/>
      <dgm:spPr/>
      <dgm:t>
        <a:bodyPr/>
        <a:lstStyle/>
        <a:p>
          <a:endParaRPr lang="en-US"/>
        </a:p>
      </dgm:t>
    </dgm:pt>
    <dgm:pt modelId="{E2F2FF89-1524-4B30-BCBE-63CD7B4FC1C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861F9EE5-7650-47F6-A29B-212590441314}" type="parTrans" cxnId="{461D81FD-344A-4B5B-ACFF-087210859BD5}">
      <dgm:prSet/>
      <dgm:spPr/>
      <dgm:t>
        <a:bodyPr/>
        <a:lstStyle/>
        <a:p>
          <a:endParaRPr lang="en-US"/>
        </a:p>
      </dgm:t>
    </dgm:pt>
    <dgm:pt modelId="{174AD106-50A4-4704-8B96-EFD24EDBB078}" type="sibTrans" cxnId="{461D81FD-344A-4B5B-ACFF-087210859BD5}">
      <dgm:prSet/>
      <dgm:spPr/>
      <dgm:t>
        <a:bodyPr/>
        <a:lstStyle/>
        <a:p>
          <a:endParaRPr lang="en-US"/>
        </a:p>
      </dgm:t>
    </dgm:pt>
    <dgm:pt modelId="{F5A1E749-7A1A-4022-8C77-3DA4D818482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503F4D0-1886-49E1-9FF6-867FE0981867}" type="parTrans" cxnId="{25A2EF80-F116-433C-8F5F-E3108009B0F5}">
      <dgm:prSet/>
      <dgm:spPr/>
      <dgm:t>
        <a:bodyPr/>
        <a:lstStyle/>
        <a:p>
          <a:endParaRPr lang="en-US"/>
        </a:p>
      </dgm:t>
    </dgm:pt>
    <dgm:pt modelId="{A3D328B4-17F5-4A83-A629-15F62E187FEB}" type="sibTrans" cxnId="{25A2EF80-F116-433C-8F5F-E3108009B0F5}">
      <dgm:prSet/>
      <dgm:spPr/>
      <dgm:t>
        <a:bodyPr/>
        <a:lstStyle/>
        <a:p>
          <a:endParaRPr lang="en-US"/>
        </a:p>
      </dgm:t>
    </dgm:pt>
    <dgm:pt modelId="{967405E8-A54F-4892-8439-531EC91D0CA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5C03102-F590-4B94-BE1B-84CC5774F1BD}" type="parTrans" cxnId="{636C25C0-3F3F-4697-8F2A-BE35FE376544}">
      <dgm:prSet/>
      <dgm:spPr/>
      <dgm:t>
        <a:bodyPr/>
        <a:lstStyle/>
        <a:p>
          <a:endParaRPr lang="en-US"/>
        </a:p>
      </dgm:t>
    </dgm:pt>
    <dgm:pt modelId="{7A66C598-3151-4FDD-BD64-B05F53EE4987}" type="sibTrans" cxnId="{636C25C0-3F3F-4697-8F2A-BE35FE376544}">
      <dgm:prSet/>
      <dgm:spPr/>
      <dgm:t>
        <a:bodyPr/>
        <a:lstStyle/>
        <a:p>
          <a:endParaRPr lang="en-US"/>
        </a:p>
      </dgm:t>
    </dgm:pt>
    <dgm:pt modelId="{D1904867-1318-4161-9BF5-C725862717FC}" type="pres">
      <dgm:prSet presAssocID="{B9F921BA-1AE6-4CC7-8839-F80AF11BA4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3786D-E5F8-4102-AC4B-9BE4A07DC7CE}" type="pres">
      <dgm:prSet presAssocID="{EB38D13F-CDC7-4A4C-B488-47278BE1F539}" presName="root1" presStyleCnt="0"/>
      <dgm:spPr/>
    </dgm:pt>
    <dgm:pt modelId="{478B0C6D-87EE-4FF9-9B0F-9EF7E8371EDD}" type="pres">
      <dgm:prSet presAssocID="{EB38D13F-CDC7-4A4C-B488-47278BE1F539}" presName="LevelOneTextNode" presStyleLbl="node0" presStyleIdx="0" presStyleCnt="1" custScaleX="301400" custScaleY="426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9D624-6BE1-4687-9649-074F3C2582E9}" type="pres">
      <dgm:prSet presAssocID="{EB38D13F-CDC7-4A4C-B488-47278BE1F539}" presName="level2hierChild" presStyleCnt="0"/>
      <dgm:spPr/>
    </dgm:pt>
    <dgm:pt modelId="{7798FCF2-5E97-4F8D-A8F4-F06E8A205A9A}" type="pres">
      <dgm:prSet presAssocID="{245889A5-E198-4A09-81ED-CAD7B15F3756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4F2DD2C-7EFD-4A8B-8DD5-73EA731E9410}" type="pres">
      <dgm:prSet presAssocID="{245889A5-E198-4A09-81ED-CAD7B15F3756}" presName="connTx" presStyleLbl="parChTrans1D2" presStyleIdx="0" presStyleCnt="7"/>
      <dgm:spPr/>
      <dgm:t>
        <a:bodyPr/>
        <a:lstStyle/>
        <a:p>
          <a:endParaRPr lang="en-US"/>
        </a:p>
      </dgm:t>
    </dgm:pt>
    <dgm:pt modelId="{0610AD0E-9B20-46DD-B4CE-F3419BE01360}" type="pres">
      <dgm:prSet presAssocID="{DBD32A8D-A926-4510-AEE2-AC366FDDDD65}" presName="root2" presStyleCnt="0"/>
      <dgm:spPr/>
    </dgm:pt>
    <dgm:pt modelId="{5834A1CC-BDA8-403E-A7CA-699E0805E106}" type="pres">
      <dgm:prSet presAssocID="{DBD32A8D-A926-4510-AEE2-AC366FDDDD65}" presName="LevelTwoTextNode" presStyleLbl="node2" presStyleIdx="0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A265C-FE75-4BAB-A655-7231353EA692}" type="pres">
      <dgm:prSet presAssocID="{DBD32A8D-A926-4510-AEE2-AC366FDDDD65}" presName="level3hierChild" presStyleCnt="0"/>
      <dgm:spPr/>
    </dgm:pt>
    <dgm:pt modelId="{6733C236-0641-4730-874F-48837A72F551}" type="pres">
      <dgm:prSet presAssocID="{D09DEC46-64DC-4620-9A50-B9B4E126C9A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519B015-33BA-48C2-BAF8-7782FF9559F9}" type="pres">
      <dgm:prSet presAssocID="{D09DEC46-64DC-4620-9A50-B9B4E126C9A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2CD25E-FCC6-4DB1-BED8-070DD443A85D}" type="pres">
      <dgm:prSet presAssocID="{715DFCE3-389D-4EB1-A864-0BD3471DC802}" presName="root2" presStyleCnt="0"/>
      <dgm:spPr/>
    </dgm:pt>
    <dgm:pt modelId="{54D207B4-BDEC-48AC-9996-591FAB01C5AC}" type="pres">
      <dgm:prSet presAssocID="{715DFCE3-389D-4EB1-A864-0BD3471DC802}" presName="LevelTwoTextNode" presStyleLbl="node2" presStyleIdx="1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C242C-DD5E-4EB7-BA19-AA907C305365}" type="pres">
      <dgm:prSet presAssocID="{715DFCE3-389D-4EB1-A864-0BD3471DC802}" presName="level3hierChild" presStyleCnt="0"/>
      <dgm:spPr/>
    </dgm:pt>
    <dgm:pt modelId="{BDF73E4C-B96C-4B4F-A412-E4F9F17EF172}" type="pres">
      <dgm:prSet presAssocID="{5B0DFA41-00B5-4CFE-9299-4853F75FD640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B908AE5-C01F-4C8F-A8A6-51E75C60B0E1}" type="pres">
      <dgm:prSet presAssocID="{5B0DFA41-00B5-4CFE-9299-4853F75FD64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CCE36F-D5ED-4CB6-959A-56EBAA96C874}" type="pres">
      <dgm:prSet presAssocID="{C01621A0-BBA4-4953-B1F8-501A65361CA9}" presName="root2" presStyleCnt="0"/>
      <dgm:spPr/>
    </dgm:pt>
    <dgm:pt modelId="{A36AACB4-5EC8-4590-830F-2422A166F6E3}" type="pres">
      <dgm:prSet presAssocID="{C01621A0-BBA4-4953-B1F8-501A65361CA9}" presName="LevelTwoTextNode" presStyleLbl="node2" presStyleIdx="2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F539A-EAF8-4DA6-83ED-841D3BB361BB}" type="pres">
      <dgm:prSet presAssocID="{C01621A0-BBA4-4953-B1F8-501A65361CA9}" presName="level3hierChild" presStyleCnt="0"/>
      <dgm:spPr/>
    </dgm:pt>
    <dgm:pt modelId="{3F80C800-C853-4197-A118-20F3C1058B96}" type="pres">
      <dgm:prSet presAssocID="{EA4662DC-0FA4-4862-AEBA-4270622C473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A2F2DB2A-5401-4FA5-A39F-5250B36DC650}" type="pres">
      <dgm:prSet presAssocID="{EA4662DC-0FA4-4862-AEBA-4270622C473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114EB8C-8C2E-4FEE-8F64-8F4FEC6064F8}" type="pres">
      <dgm:prSet presAssocID="{DEC7D889-458F-49A2-AA85-05238C1FCC05}" presName="root2" presStyleCnt="0"/>
      <dgm:spPr/>
    </dgm:pt>
    <dgm:pt modelId="{131BE741-0831-4CB4-AF23-E48824F65AA2}" type="pres">
      <dgm:prSet presAssocID="{DEC7D889-458F-49A2-AA85-05238C1FCC05}" presName="LevelTwoTextNode" presStyleLbl="node2" presStyleIdx="3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3A983-40D6-4368-85A6-615C83526836}" type="pres">
      <dgm:prSet presAssocID="{DEC7D889-458F-49A2-AA85-05238C1FCC05}" presName="level3hierChild" presStyleCnt="0"/>
      <dgm:spPr/>
    </dgm:pt>
    <dgm:pt modelId="{1723B550-B22C-4D9D-AF46-A4CDCB83FBD4}" type="pres">
      <dgm:prSet presAssocID="{861F9EE5-7650-47F6-A29B-21259044131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61F95161-C0DC-4531-B6B8-29B295723303}" type="pres">
      <dgm:prSet presAssocID="{861F9EE5-7650-47F6-A29B-21259044131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64DECB9C-98A8-45B2-88DF-AA911293E7AB}" type="pres">
      <dgm:prSet presAssocID="{E2F2FF89-1524-4B30-BCBE-63CD7B4FC1C8}" presName="root2" presStyleCnt="0"/>
      <dgm:spPr/>
    </dgm:pt>
    <dgm:pt modelId="{78FA2541-381F-434D-89ED-0AFB16A399A7}" type="pres">
      <dgm:prSet presAssocID="{E2F2FF89-1524-4B30-BCBE-63CD7B4FC1C8}" presName="LevelTwoTextNode" presStyleLbl="node2" presStyleIdx="4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FE92E-6EB5-419C-A0A0-7FA01BC19E01}" type="pres">
      <dgm:prSet presAssocID="{E2F2FF89-1524-4B30-BCBE-63CD7B4FC1C8}" presName="level3hierChild" presStyleCnt="0"/>
      <dgm:spPr/>
    </dgm:pt>
    <dgm:pt modelId="{15F04BC2-B7C6-48E8-B3F4-AE897251E9CC}" type="pres">
      <dgm:prSet presAssocID="{5503F4D0-1886-49E1-9FF6-867FE098186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21564A4-34AF-4AD1-9DCC-B1F4D8CF1EB3}" type="pres">
      <dgm:prSet presAssocID="{5503F4D0-1886-49E1-9FF6-867FE098186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9A7CBBC-9390-415B-BC82-F910E29589B3}" type="pres">
      <dgm:prSet presAssocID="{F5A1E749-7A1A-4022-8C77-3DA4D818482E}" presName="root2" presStyleCnt="0"/>
      <dgm:spPr/>
    </dgm:pt>
    <dgm:pt modelId="{E2FFBCED-BE2A-4D1C-B899-3592DD44CCBA}" type="pres">
      <dgm:prSet presAssocID="{F5A1E749-7A1A-4022-8C77-3DA4D818482E}" presName="LevelTwoTextNode" presStyleLbl="node2" presStyleIdx="5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B7004-89EF-4732-ABE3-53FC321EEFEC}" type="pres">
      <dgm:prSet presAssocID="{F5A1E749-7A1A-4022-8C77-3DA4D818482E}" presName="level3hierChild" presStyleCnt="0"/>
      <dgm:spPr/>
    </dgm:pt>
    <dgm:pt modelId="{8B2B3A79-D433-4D52-8E97-7BC016F39986}" type="pres">
      <dgm:prSet presAssocID="{E5C03102-F590-4B94-BE1B-84CC5774F1BD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CDF480-E7AE-485B-89D8-C4BDFD0C6937}" type="pres">
      <dgm:prSet presAssocID="{E5C03102-F590-4B94-BE1B-84CC5774F1B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51B6CDA-3FBE-41B7-A99A-DD1E413FF327}" type="pres">
      <dgm:prSet presAssocID="{967405E8-A54F-4892-8439-531EC91D0CA5}" presName="root2" presStyleCnt="0"/>
      <dgm:spPr/>
    </dgm:pt>
    <dgm:pt modelId="{72D0443E-BD25-421A-BEE3-C9EB557202E2}" type="pres">
      <dgm:prSet presAssocID="{967405E8-A54F-4892-8439-531EC91D0CA5}" presName="LevelTwoTextNode" presStyleLbl="node2" presStyleIdx="6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97C12-D749-488A-B8D3-F5E0310B16C8}" type="pres">
      <dgm:prSet presAssocID="{967405E8-A54F-4892-8439-531EC91D0CA5}" presName="level3hierChild" presStyleCnt="0"/>
      <dgm:spPr/>
    </dgm:pt>
  </dgm:ptLst>
  <dgm:cxnLst>
    <dgm:cxn modelId="{0F88FB18-E23F-461B-BF55-91D32A2B4D8A}" type="presOf" srcId="{5503F4D0-1886-49E1-9FF6-867FE0981867}" destId="{15F04BC2-B7C6-48E8-B3F4-AE897251E9CC}" srcOrd="0" destOrd="0" presId="urn:microsoft.com/office/officeart/2005/8/layout/hierarchy2"/>
    <dgm:cxn modelId="{5C44FE9C-7EE4-4934-BA8A-A13BA82E9FAD}" type="presOf" srcId="{245889A5-E198-4A09-81ED-CAD7B15F3756}" destId="{E4F2DD2C-7EFD-4A8B-8DD5-73EA731E9410}" srcOrd="1" destOrd="0" presId="urn:microsoft.com/office/officeart/2005/8/layout/hierarchy2"/>
    <dgm:cxn modelId="{E2B3B6B8-224A-4287-AB32-5AAFA1092442}" type="presOf" srcId="{D09DEC46-64DC-4620-9A50-B9B4E126C9A0}" destId="{3519B015-33BA-48C2-BAF8-7782FF9559F9}" srcOrd="1" destOrd="0" presId="urn:microsoft.com/office/officeart/2005/8/layout/hierarchy2"/>
    <dgm:cxn modelId="{BA221483-8636-4220-B493-207AD06DAB86}" type="presOf" srcId="{B9F921BA-1AE6-4CC7-8839-F80AF11BA41E}" destId="{D1904867-1318-4161-9BF5-C725862717FC}" srcOrd="0" destOrd="0" presId="urn:microsoft.com/office/officeart/2005/8/layout/hierarchy2"/>
    <dgm:cxn modelId="{2C8C4DC5-A9E9-45DB-A1D9-75E57948CBD5}" type="presOf" srcId="{DBD32A8D-A926-4510-AEE2-AC366FDDDD65}" destId="{5834A1CC-BDA8-403E-A7CA-699E0805E106}" srcOrd="0" destOrd="0" presId="urn:microsoft.com/office/officeart/2005/8/layout/hierarchy2"/>
    <dgm:cxn modelId="{0DEF4EE1-1CDD-4C69-995E-1AB8B9E79986}" srcId="{EB38D13F-CDC7-4A4C-B488-47278BE1F539}" destId="{715DFCE3-389D-4EB1-A864-0BD3471DC802}" srcOrd="1" destOrd="0" parTransId="{D09DEC46-64DC-4620-9A50-B9B4E126C9A0}" sibTransId="{56309E72-4F22-4170-AF67-AD3C7373EDAF}"/>
    <dgm:cxn modelId="{B1F08C5C-A0F7-49A7-8C60-370C0464CD41}" srcId="{EB38D13F-CDC7-4A4C-B488-47278BE1F539}" destId="{DEC7D889-458F-49A2-AA85-05238C1FCC05}" srcOrd="3" destOrd="0" parTransId="{EA4662DC-0FA4-4862-AEBA-4270622C4731}" sibTransId="{33E63A2E-128B-4BEF-8557-C46676DC7C1B}"/>
    <dgm:cxn modelId="{616ADEC8-E4F6-429C-99F1-7E58DEB809BF}" type="presOf" srcId="{861F9EE5-7650-47F6-A29B-212590441314}" destId="{1723B550-B22C-4D9D-AF46-A4CDCB83FBD4}" srcOrd="0" destOrd="0" presId="urn:microsoft.com/office/officeart/2005/8/layout/hierarchy2"/>
    <dgm:cxn modelId="{1BB53F46-6FDB-4561-A6F2-52D69BC599BC}" type="presOf" srcId="{F5A1E749-7A1A-4022-8C77-3DA4D818482E}" destId="{E2FFBCED-BE2A-4D1C-B899-3592DD44CCBA}" srcOrd="0" destOrd="0" presId="urn:microsoft.com/office/officeart/2005/8/layout/hierarchy2"/>
    <dgm:cxn modelId="{F0561ABE-0561-4B52-B7EE-F52F37B89B2E}" type="presOf" srcId="{EA4662DC-0FA4-4862-AEBA-4270622C4731}" destId="{3F80C800-C853-4197-A118-20F3C1058B96}" srcOrd="0" destOrd="0" presId="urn:microsoft.com/office/officeart/2005/8/layout/hierarchy2"/>
    <dgm:cxn modelId="{529DE96C-FBE1-48A2-9931-1BDA46BE1687}" type="presOf" srcId="{245889A5-E198-4A09-81ED-CAD7B15F3756}" destId="{7798FCF2-5E97-4F8D-A8F4-F06E8A205A9A}" srcOrd="0" destOrd="0" presId="urn:microsoft.com/office/officeart/2005/8/layout/hierarchy2"/>
    <dgm:cxn modelId="{636C25C0-3F3F-4697-8F2A-BE35FE376544}" srcId="{EB38D13F-CDC7-4A4C-B488-47278BE1F539}" destId="{967405E8-A54F-4892-8439-531EC91D0CA5}" srcOrd="6" destOrd="0" parTransId="{E5C03102-F590-4B94-BE1B-84CC5774F1BD}" sibTransId="{7A66C598-3151-4FDD-BD64-B05F53EE4987}"/>
    <dgm:cxn modelId="{F3CDB20B-B03E-48AF-904D-98290A46097F}" type="presOf" srcId="{715DFCE3-389D-4EB1-A864-0BD3471DC802}" destId="{54D207B4-BDEC-48AC-9996-591FAB01C5AC}" srcOrd="0" destOrd="0" presId="urn:microsoft.com/office/officeart/2005/8/layout/hierarchy2"/>
    <dgm:cxn modelId="{5E1B628C-23D3-42C2-A7DE-4BD71946BF36}" type="presOf" srcId="{5B0DFA41-00B5-4CFE-9299-4853F75FD640}" destId="{BDF73E4C-B96C-4B4F-A412-E4F9F17EF172}" srcOrd="0" destOrd="0" presId="urn:microsoft.com/office/officeart/2005/8/layout/hierarchy2"/>
    <dgm:cxn modelId="{3F9BBF90-D3BE-41D5-947B-6EC0F1233133}" type="presOf" srcId="{5B0DFA41-00B5-4CFE-9299-4853F75FD640}" destId="{7B908AE5-C01F-4C8F-A8A6-51E75C60B0E1}" srcOrd="1" destOrd="0" presId="urn:microsoft.com/office/officeart/2005/8/layout/hierarchy2"/>
    <dgm:cxn modelId="{9B3C718F-3295-4EB5-B0B3-DCEE51E1A1ED}" type="presOf" srcId="{E5C03102-F590-4B94-BE1B-84CC5774F1BD}" destId="{49CDF480-E7AE-485B-89D8-C4BDFD0C6937}" srcOrd="1" destOrd="0" presId="urn:microsoft.com/office/officeart/2005/8/layout/hierarchy2"/>
    <dgm:cxn modelId="{C2BEB605-EB32-493E-8301-C566AB3FDBFD}" type="presOf" srcId="{E2F2FF89-1524-4B30-BCBE-63CD7B4FC1C8}" destId="{78FA2541-381F-434D-89ED-0AFB16A399A7}" srcOrd="0" destOrd="0" presId="urn:microsoft.com/office/officeart/2005/8/layout/hierarchy2"/>
    <dgm:cxn modelId="{D8BB5E04-9A12-422D-AC4F-DAFABFB44EC6}" type="presOf" srcId="{C01621A0-BBA4-4953-B1F8-501A65361CA9}" destId="{A36AACB4-5EC8-4590-830F-2422A166F6E3}" srcOrd="0" destOrd="0" presId="urn:microsoft.com/office/officeart/2005/8/layout/hierarchy2"/>
    <dgm:cxn modelId="{53E5DBF1-294B-415D-A7EF-CF1A9A949D2F}" type="presOf" srcId="{861F9EE5-7650-47F6-A29B-212590441314}" destId="{61F95161-C0DC-4531-B6B8-29B295723303}" srcOrd="1" destOrd="0" presId="urn:microsoft.com/office/officeart/2005/8/layout/hierarchy2"/>
    <dgm:cxn modelId="{69EA57AB-B8F3-420C-B486-C5F811FBF501}" type="presOf" srcId="{D09DEC46-64DC-4620-9A50-B9B4E126C9A0}" destId="{6733C236-0641-4730-874F-48837A72F551}" srcOrd="0" destOrd="0" presId="urn:microsoft.com/office/officeart/2005/8/layout/hierarchy2"/>
    <dgm:cxn modelId="{64F53048-84E9-4B6D-86FF-49294583DBB7}" type="presOf" srcId="{EB38D13F-CDC7-4A4C-B488-47278BE1F539}" destId="{478B0C6D-87EE-4FF9-9B0F-9EF7E8371EDD}" srcOrd="0" destOrd="0" presId="urn:microsoft.com/office/officeart/2005/8/layout/hierarchy2"/>
    <dgm:cxn modelId="{60E65DD8-E965-4150-B4A0-B9A07609F76C}" srcId="{B9F921BA-1AE6-4CC7-8839-F80AF11BA41E}" destId="{EB38D13F-CDC7-4A4C-B488-47278BE1F539}" srcOrd="0" destOrd="0" parTransId="{46CE7169-DA6D-40FC-B83B-603D6BC0459C}" sibTransId="{073835F4-DD61-47D1-86E2-8D2AA2C5017D}"/>
    <dgm:cxn modelId="{10AD94DB-5AE7-4331-9331-DB7973DC2955}" srcId="{EB38D13F-CDC7-4A4C-B488-47278BE1F539}" destId="{C01621A0-BBA4-4953-B1F8-501A65361CA9}" srcOrd="2" destOrd="0" parTransId="{5B0DFA41-00B5-4CFE-9299-4853F75FD640}" sibTransId="{68CBC3E1-1DC0-4EA6-8490-2655BEE3D50D}"/>
    <dgm:cxn modelId="{B465F902-F892-472E-B6A6-0F8DCABA25BD}" type="presOf" srcId="{967405E8-A54F-4892-8439-531EC91D0CA5}" destId="{72D0443E-BD25-421A-BEE3-C9EB557202E2}" srcOrd="0" destOrd="0" presId="urn:microsoft.com/office/officeart/2005/8/layout/hierarchy2"/>
    <dgm:cxn modelId="{461D81FD-344A-4B5B-ACFF-087210859BD5}" srcId="{EB38D13F-CDC7-4A4C-B488-47278BE1F539}" destId="{E2F2FF89-1524-4B30-BCBE-63CD7B4FC1C8}" srcOrd="4" destOrd="0" parTransId="{861F9EE5-7650-47F6-A29B-212590441314}" sibTransId="{174AD106-50A4-4704-8B96-EFD24EDBB078}"/>
    <dgm:cxn modelId="{50658BFB-C7DA-48E0-A41F-1672CFC9FEF6}" type="presOf" srcId="{DEC7D889-458F-49A2-AA85-05238C1FCC05}" destId="{131BE741-0831-4CB4-AF23-E48824F65AA2}" srcOrd="0" destOrd="0" presId="urn:microsoft.com/office/officeart/2005/8/layout/hierarchy2"/>
    <dgm:cxn modelId="{75AB6644-E697-4349-B7B2-B0993C803DB0}" srcId="{EB38D13F-CDC7-4A4C-B488-47278BE1F539}" destId="{DBD32A8D-A926-4510-AEE2-AC366FDDDD65}" srcOrd="0" destOrd="0" parTransId="{245889A5-E198-4A09-81ED-CAD7B15F3756}" sibTransId="{29A961C0-872F-4530-9F31-2BEA525A1E8F}"/>
    <dgm:cxn modelId="{3048B43A-1893-41D3-98C5-CF058C10A3C6}" type="presOf" srcId="{E5C03102-F590-4B94-BE1B-84CC5774F1BD}" destId="{8B2B3A79-D433-4D52-8E97-7BC016F39986}" srcOrd="0" destOrd="0" presId="urn:microsoft.com/office/officeart/2005/8/layout/hierarchy2"/>
    <dgm:cxn modelId="{F6740A9E-0240-4759-BDB1-8EA11D429B4C}" type="presOf" srcId="{EA4662DC-0FA4-4862-AEBA-4270622C4731}" destId="{A2F2DB2A-5401-4FA5-A39F-5250B36DC650}" srcOrd="1" destOrd="0" presId="urn:microsoft.com/office/officeart/2005/8/layout/hierarchy2"/>
    <dgm:cxn modelId="{25A2EF80-F116-433C-8F5F-E3108009B0F5}" srcId="{EB38D13F-CDC7-4A4C-B488-47278BE1F539}" destId="{F5A1E749-7A1A-4022-8C77-3DA4D818482E}" srcOrd="5" destOrd="0" parTransId="{5503F4D0-1886-49E1-9FF6-867FE0981867}" sibTransId="{A3D328B4-17F5-4A83-A629-15F62E187FEB}"/>
    <dgm:cxn modelId="{1D86651C-818A-4003-A921-813D490C901C}" type="presOf" srcId="{5503F4D0-1886-49E1-9FF6-867FE0981867}" destId="{A21564A4-34AF-4AD1-9DCC-B1F4D8CF1EB3}" srcOrd="1" destOrd="0" presId="urn:microsoft.com/office/officeart/2005/8/layout/hierarchy2"/>
    <dgm:cxn modelId="{B5ADFCDD-7DC4-435C-B05C-222B557837D1}" type="presParOf" srcId="{D1904867-1318-4161-9BF5-C725862717FC}" destId="{F373786D-E5F8-4102-AC4B-9BE4A07DC7CE}" srcOrd="0" destOrd="0" presId="urn:microsoft.com/office/officeart/2005/8/layout/hierarchy2"/>
    <dgm:cxn modelId="{DE9EF2E5-7B87-40BD-A052-10C76279FF11}" type="presParOf" srcId="{F373786D-E5F8-4102-AC4B-9BE4A07DC7CE}" destId="{478B0C6D-87EE-4FF9-9B0F-9EF7E8371EDD}" srcOrd="0" destOrd="0" presId="urn:microsoft.com/office/officeart/2005/8/layout/hierarchy2"/>
    <dgm:cxn modelId="{ED51C8C7-FD24-4083-B67D-9CFF4753FA93}" type="presParOf" srcId="{F373786D-E5F8-4102-AC4B-9BE4A07DC7CE}" destId="{6049D624-6BE1-4687-9649-074F3C2582E9}" srcOrd="1" destOrd="0" presId="urn:microsoft.com/office/officeart/2005/8/layout/hierarchy2"/>
    <dgm:cxn modelId="{3C456614-FACF-4E71-8F24-B99AC809A520}" type="presParOf" srcId="{6049D624-6BE1-4687-9649-074F3C2582E9}" destId="{7798FCF2-5E97-4F8D-A8F4-F06E8A205A9A}" srcOrd="0" destOrd="0" presId="urn:microsoft.com/office/officeart/2005/8/layout/hierarchy2"/>
    <dgm:cxn modelId="{0A1DF0E1-3B77-45BC-A880-A20D9C34583C}" type="presParOf" srcId="{7798FCF2-5E97-4F8D-A8F4-F06E8A205A9A}" destId="{E4F2DD2C-7EFD-4A8B-8DD5-73EA731E9410}" srcOrd="0" destOrd="0" presId="urn:microsoft.com/office/officeart/2005/8/layout/hierarchy2"/>
    <dgm:cxn modelId="{46DB8074-327D-4697-A0A8-24FD7339F01F}" type="presParOf" srcId="{6049D624-6BE1-4687-9649-074F3C2582E9}" destId="{0610AD0E-9B20-46DD-B4CE-F3419BE01360}" srcOrd="1" destOrd="0" presId="urn:microsoft.com/office/officeart/2005/8/layout/hierarchy2"/>
    <dgm:cxn modelId="{34FB8ED7-14EF-4F02-B576-66C433537373}" type="presParOf" srcId="{0610AD0E-9B20-46DD-B4CE-F3419BE01360}" destId="{5834A1CC-BDA8-403E-A7CA-699E0805E106}" srcOrd="0" destOrd="0" presId="urn:microsoft.com/office/officeart/2005/8/layout/hierarchy2"/>
    <dgm:cxn modelId="{E515BC2B-EBD8-4085-9696-EE87308BE759}" type="presParOf" srcId="{0610AD0E-9B20-46DD-B4CE-F3419BE01360}" destId="{25CA265C-FE75-4BAB-A655-7231353EA692}" srcOrd="1" destOrd="0" presId="urn:microsoft.com/office/officeart/2005/8/layout/hierarchy2"/>
    <dgm:cxn modelId="{D2DAF6E6-9D82-4EE9-9186-09555C4920EA}" type="presParOf" srcId="{6049D624-6BE1-4687-9649-074F3C2582E9}" destId="{6733C236-0641-4730-874F-48837A72F551}" srcOrd="2" destOrd="0" presId="urn:microsoft.com/office/officeart/2005/8/layout/hierarchy2"/>
    <dgm:cxn modelId="{D7E79970-CF37-4A14-8BA4-616C675DE624}" type="presParOf" srcId="{6733C236-0641-4730-874F-48837A72F551}" destId="{3519B015-33BA-48C2-BAF8-7782FF9559F9}" srcOrd="0" destOrd="0" presId="urn:microsoft.com/office/officeart/2005/8/layout/hierarchy2"/>
    <dgm:cxn modelId="{FE0BDE72-0C4D-4E5A-8B9A-8DD7DD8A247B}" type="presParOf" srcId="{6049D624-6BE1-4687-9649-074F3C2582E9}" destId="{592CD25E-FCC6-4DB1-BED8-070DD443A85D}" srcOrd="3" destOrd="0" presId="urn:microsoft.com/office/officeart/2005/8/layout/hierarchy2"/>
    <dgm:cxn modelId="{728FCF8B-932D-412E-9615-6E962A459369}" type="presParOf" srcId="{592CD25E-FCC6-4DB1-BED8-070DD443A85D}" destId="{54D207B4-BDEC-48AC-9996-591FAB01C5AC}" srcOrd="0" destOrd="0" presId="urn:microsoft.com/office/officeart/2005/8/layout/hierarchy2"/>
    <dgm:cxn modelId="{80289FDA-A0A8-47B7-BFFF-88C1477A4D55}" type="presParOf" srcId="{592CD25E-FCC6-4DB1-BED8-070DD443A85D}" destId="{2DEC242C-DD5E-4EB7-BA19-AA907C305365}" srcOrd="1" destOrd="0" presId="urn:microsoft.com/office/officeart/2005/8/layout/hierarchy2"/>
    <dgm:cxn modelId="{B1FA1CAD-D5AA-49C4-967C-D2929B0CAC69}" type="presParOf" srcId="{6049D624-6BE1-4687-9649-074F3C2582E9}" destId="{BDF73E4C-B96C-4B4F-A412-E4F9F17EF172}" srcOrd="4" destOrd="0" presId="urn:microsoft.com/office/officeart/2005/8/layout/hierarchy2"/>
    <dgm:cxn modelId="{CA7EEC3E-4F97-470F-B230-D0BFD816DDBB}" type="presParOf" srcId="{BDF73E4C-B96C-4B4F-A412-E4F9F17EF172}" destId="{7B908AE5-C01F-4C8F-A8A6-51E75C60B0E1}" srcOrd="0" destOrd="0" presId="urn:microsoft.com/office/officeart/2005/8/layout/hierarchy2"/>
    <dgm:cxn modelId="{003D0F8C-EF2D-40AE-9348-2D116EEE21A2}" type="presParOf" srcId="{6049D624-6BE1-4687-9649-074F3C2582E9}" destId="{BECCE36F-D5ED-4CB6-959A-56EBAA96C874}" srcOrd="5" destOrd="0" presId="urn:microsoft.com/office/officeart/2005/8/layout/hierarchy2"/>
    <dgm:cxn modelId="{8424FABE-6E19-439F-83E2-7F7C323949EA}" type="presParOf" srcId="{BECCE36F-D5ED-4CB6-959A-56EBAA96C874}" destId="{A36AACB4-5EC8-4590-830F-2422A166F6E3}" srcOrd="0" destOrd="0" presId="urn:microsoft.com/office/officeart/2005/8/layout/hierarchy2"/>
    <dgm:cxn modelId="{5BDC1C89-7E8C-43A3-9C63-A051617B4C0E}" type="presParOf" srcId="{BECCE36F-D5ED-4CB6-959A-56EBAA96C874}" destId="{702F539A-EAF8-4DA6-83ED-841D3BB361BB}" srcOrd="1" destOrd="0" presId="urn:microsoft.com/office/officeart/2005/8/layout/hierarchy2"/>
    <dgm:cxn modelId="{807DEEC2-34E3-427E-BA2F-783E0C7B7B93}" type="presParOf" srcId="{6049D624-6BE1-4687-9649-074F3C2582E9}" destId="{3F80C800-C853-4197-A118-20F3C1058B96}" srcOrd="6" destOrd="0" presId="urn:microsoft.com/office/officeart/2005/8/layout/hierarchy2"/>
    <dgm:cxn modelId="{333581C2-5394-427E-9EA5-7CF937F5DB64}" type="presParOf" srcId="{3F80C800-C853-4197-A118-20F3C1058B96}" destId="{A2F2DB2A-5401-4FA5-A39F-5250B36DC650}" srcOrd="0" destOrd="0" presId="urn:microsoft.com/office/officeart/2005/8/layout/hierarchy2"/>
    <dgm:cxn modelId="{609F236A-0C3E-46A1-A77E-A1A1C5F369B0}" type="presParOf" srcId="{6049D624-6BE1-4687-9649-074F3C2582E9}" destId="{C114EB8C-8C2E-4FEE-8F64-8F4FEC6064F8}" srcOrd="7" destOrd="0" presId="urn:microsoft.com/office/officeart/2005/8/layout/hierarchy2"/>
    <dgm:cxn modelId="{96BBFCF2-3381-4FE2-AB69-CA5699B74242}" type="presParOf" srcId="{C114EB8C-8C2E-4FEE-8F64-8F4FEC6064F8}" destId="{131BE741-0831-4CB4-AF23-E48824F65AA2}" srcOrd="0" destOrd="0" presId="urn:microsoft.com/office/officeart/2005/8/layout/hierarchy2"/>
    <dgm:cxn modelId="{BE6D22EC-2103-4A1C-900D-5A9DF8D75893}" type="presParOf" srcId="{C114EB8C-8C2E-4FEE-8F64-8F4FEC6064F8}" destId="{FE53A983-40D6-4368-85A6-615C83526836}" srcOrd="1" destOrd="0" presId="urn:microsoft.com/office/officeart/2005/8/layout/hierarchy2"/>
    <dgm:cxn modelId="{2C7AC8A2-2FFB-482A-A8C0-AC0F86D97AF5}" type="presParOf" srcId="{6049D624-6BE1-4687-9649-074F3C2582E9}" destId="{1723B550-B22C-4D9D-AF46-A4CDCB83FBD4}" srcOrd="8" destOrd="0" presId="urn:microsoft.com/office/officeart/2005/8/layout/hierarchy2"/>
    <dgm:cxn modelId="{FDF4331D-E799-4146-BFA1-77E86ADD5D8D}" type="presParOf" srcId="{1723B550-B22C-4D9D-AF46-A4CDCB83FBD4}" destId="{61F95161-C0DC-4531-B6B8-29B295723303}" srcOrd="0" destOrd="0" presId="urn:microsoft.com/office/officeart/2005/8/layout/hierarchy2"/>
    <dgm:cxn modelId="{338CA456-558B-425C-B38A-46751E416709}" type="presParOf" srcId="{6049D624-6BE1-4687-9649-074F3C2582E9}" destId="{64DECB9C-98A8-45B2-88DF-AA911293E7AB}" srcOrd="9" destOrd="0" presId="urn:microsoft.com/office/officeart/2005/8/layout/hierarchy2"/>
    <dgm:cxn modelId="{13C00F9D-8A3B-4F9A-BFCC-5C51AB12DCE1}" type="presParOf" srcId="{64DECB9C-98A8-45B2-88DF-AA911293E7AB}" destId="{78FA2541-381F-434D-89ED-0AFB16A399A7}" srcOrd="0" destOrd="0" presId="urn:microsoft.com/office/officeart/2005/8/layout/hierarchy2"/>
    <dgm:cxn modelId="{944913FE-F0E5-45A1-818E-B85BE264908D}" type="presParOf" srcId="{64DECB9C-98A8-45B2-88DF-AA911293E7AB}" destId="{525FE92E-6EB5-419C-A0A0-7FA01BC19E01}" srcOrd="1" destOrd="0" presId="urn:microsoft.com/office/officeart/2005/8/layout/hierarchy2"/>
    <dgm:cxn modelId="{EA2148C9-4BB4-40DB-8929-5407CF34B7AC}" type="presParOf" srcId="{6049D624-6BE1-4687-9649-074F3C2582E9}" destId="{15F04BC2-B7C6-48E8-B3F4-AE897251E9CC}" srcOrd="10" destOrd="0" presId="urn:microsoft.com/office/officeart/2005/8/layout/hierarchy2"/>
    <dgm:cxn modelId="{F4AC8B53-EAA9-4975-AA98-281F67C5DE81}" type="presParOf" srcId="{15F04BC2-B7C6-48E8-B3F4-AE897251E9CC}" destId="{A21564A4-34AF-4AD1-9DCC-B1F4D8CF1EB3}" srcOrd="0" destOrd="0" presId="urn:microsoft.com/office/officeart/2005/8/layout/hierarchy2"/>
    <dgm:cxn modelId="{8C09E36B-9495-419A-9EE8-429F4727D954}" type="presParOf" srcId="{6049D624-6BE1-4687-9649-074F3C2582E9}" destId="{E9A7CBBC-9390-415B-BC82-F910E29589B3}" srcOrd="11" destOrd="0" presId="urn:microsoft.com/office/officeart/2005/8/layout/hierarchy2"/>
    <dgm:cxn modelId="{85AD92D1-47B5-4E9D-AB2C-DD3694D0F8A4}" type="presParOf" srcId="{E9A7CBBC-9390-415B-BC82-F910E29589B3}" destId="{E2FFBCED-BE2A-4D1C-B899-3592DD44CCBA}" srcOrd="0" destOrd="0" presId="urn:microsoft.com/office/officeart/2005/8/layout/hierarchy2"/>
    <dgm:cxn modelId="{5713D1D7-945E-4AD5-962C-C1AFBDEFCA83}" type="presParOf" srcId="{E9A7CBBC-9390-415B-BC82-F910E29589B3}" destId="{D8BB7004-89EF-4732-ABE3-53FC321EEFEC}" srcOrd="1" destOrd="0" presId="urn:microsoft.com/office/officeart/2005/8/layout/hierarchy2"/>
    <dgm:cxn modelId="{88785ACA-D59A-4D47-9D84-F71850A51A05}" type="presParOf" srcId="{6049D624-6BE1-4687-9649-074F3C2582E9}" destId="{8B2B3A79-D433-4D52-8E97-7BC016F39986}" srcOrd="12" destOrd="0" presId="urn:microsoft.com/office/officeart/2005/8/layout/hierarchy2"/>
    <dgm:cxn modelId="{016F274B-3C50-4E00-AA93-C36CCBD8F389}" type="presParOf" srcId="{8B2B3A79-D433-4D52-8E97-7BC016F39986}" destId="{49CDF480-E7AE-485B-89D8-C4BDFD0C6937}" srcOrd="0" destOrd="0" presId="urn:microsoft.com/office/officeart/2005/8/layout/hierarchy2"/>
    <dgm:cxn modelId="{8BDA9C14-B8E1-4FCA-B0E3-66705BFAB2A0}" type="presParOf" srcId="{6049D624-6BE1-4687-9649-074F3C2582E9}" destId="{451B6CDA-3FBE-41B7-A99A-DD1E413FF327}" srcOrd="13" destOrd="0" presId="urn:microsoft.com/office/officeart/2005/8/layout/hierarchy2"/>
    <dgm:cxn modelId="{AE4A1EB6-DFA9-4368-8C23-1B465BE0B00D}" type="presParOf" srcId="{451B6CDA-3FBE-41B7-A99A-DD1E413FF327}" destId="{72D0443E-BD25-421A-BEE3-C9EB557202E2}" srcOrd="0" destOrd="0" presId="urn:microsoft.com/office/officeart/2005/8/layout/hierarchy2"/>
    <dgm:cxn modelId="{F2FC9503-5E9A-4B42-BCF8-7C3CFE56E86A}" type="presParOf" srcId="{451B6CDA-3FBE-41B7-A99A-DD1E413FF327}" destId="{20097C12-D749-488A-B8D3-F5E0310B16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F921BA-1AE6-4CC7-8839-F80AF11BA4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8D13F-CDC7-4A4C-B488-47278BE1F539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Treaty of Versailles</a:t>
          </a:r>
          <a:endParaRPr lang="en-US" sz="3600" dirty="0">
            <a:solidFill>
              <a:schemeClr val="tx1"/>
            </a:solidFill>
          </a:endParaRPr>
        </a:p>
      </dgm:t>
    </dgm:pt>
    <dgm:pt modelId="{46CE7169-DA6D-40FC-B83B-603D6BC0459C}" type="parTrans" cxnId="{60E65DD8-E965-4150-B4A0-B9A07609F76C}">
      <dgm:prSet/>
      <dgm:spPr/>
      <dgm:t>
        <a:bodyPr/>
        <a:lstStyle/>
        <a:p>
          <a:endParaRPr lang="en-US"/>
        </a:p>
      </dgm:t>
    </dgm:pt>
    <dgm:pt modelId="{073835F4-DD61-47D1-86E2-8D2AA2C5017D}" type="sibTrans" cxnId="{60E65DD8-E965-4150-B4A0-B9A07609F76C}">
      <dgm:prSet/>
      <dgm:spPr/>
      <dgm:t>
        <a:bodyPr/>
        <a:lstStyle/>
        <a:p>
          <a:endParaRPr lang="en-US"/>
        </a:p>
      </dgm:t>
    </dgm:pt>
    <dgm:pt modelId="{DBD32A8D-A926-4510-AEE2-AC366FDDDD6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Germany take full responsibility for war</a:t>
          </a:r>
          <a:endParaRPr lang="en-US" sz="1800" dirty="0">
            <a:solidFill>
              <a:schemeClr val="tx1"/>
            </a:solidFill>
          </a:endParaRPr>
        </a:p>
      </dgm:t>
    </dgm:pt>
    <dgm:pt modelId="{245889A5-E198-4A09-81ED-CAD7B15F3756}" type="parTrans" cxnId="{75AB6644-E697-4349-B7B2-B0993C803DB0}">
      <dgm:prSet/>
      <dgm:spPr/>
      <dgm:t>
        <a:bodyPr/>
        <a:lstStyle/>
        <a:p>
          <a:endParaRPr lang="en-US"/>
        </a:p>
      </dgm:t>
    </dgm:pt>
    <dgm:pt modelId="{29A961C0-872F-4530-9F31-2BEA525A1E8F}" type="sibTrans" cxnId="{75AB6644-E697-4349-B7B2-B0993C803DB0}">
      <dgm:prSet/>
      <dgm:spPr/>
      <dgm:t>
        <a:bodyPr/>
        <a:lstStyle/>
        <a:p>
          <a:endParaRPr lang="en-US"/>
        </a:p>
      </dgm:t>
    </dgm:pt>
    <dgm:pt modelId="{715DFCE3-389D-4EB1-A864-0BD3471DC80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pay reparations</a:t>
          </a:r>
          <a:endParaRPr lang="en-US" sz="2000" dirty="0">
            <a:solidFill>
              <a:schemeClr val="tx1"/>
            </a:solidFill>
          </a:endParaRPr>
        </a:p>
      </dgm:t>
    </dgm:pt>
    <dgm:pt modelId="{D09DEC46-64DC-4620-9A50-B9B4E126C9A0}" type="parTrans" cxnId="{0DEF4EE1-1CDD-4C69-995E-1AB8B9E79986}">
      <dgm:prSet/>
      <dgm:spPr/>
      <dgm:t>
        <a:bodyPr/>
        <a:lstStyle/>
        <a:p>
          <a:endParaRPr lang="en-US"/>
        </a:p>
      </dgm:t>
    </dgm:pt>
    <dgm:pt modelId="{56309E72-4F22-4170-AF67-AD3C7373EDAF}" type="sibTrans" cxnId="{0DEF4EE1-1CDD-4C69-995E-1AB8B9E79986}">
      <dgm:prSet/>
      <dgm:spPr/>
      <dgm:t>
        <a:bodyPr/>
        <a:lstStyle/>
        <a:p>
          <a:endParaRPr lang="en-US"/>
        </a:p>
      </dgm:t>
    </dgm:pt>
    <dgm:pt modelId="{C01621A0-BBA4-4953-B1F8-501A65361CA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limit military to 100,000 troops</a:t>
          </a:r>
          <a:endParaRPr lang="en-US" sz="2000" dirty="0">
            <a:solidFill>
              <a:schemeClr val="tx1"/>
            </a:solidFill>
          </a:endParaRPr>
        </a:p>
      </dgm:t>
    </dgm:pt>
    <dgm:pt modelId="{5B0DFA41-00B5-4CFE-9299-4853F75FD640}" type="parTrans" cxnId="{10AD94DB-5AE7-4331-9331-DB7973DC2955}">
      <dgm:prSet/>
      <dgm:spPr/>
      <dgm:t>
        <a:bodyPr/>
        <a:lstStyle/>
        <a:p>
          <a:endParaRPr lang="en-US"/>
        </a:p>
      </dgm:t>
    </dgm:pt>
    <dgm:pt modelId="{68CBC3E1-1DC0-4EA6-8490-2655BEE3D50D}" type="sibTrans" cxnId="{10AD94DB-5AE7-4331-9331-DB7973DC2955}">
      <dgm:prSet/>
      <dgm:spPr/>
      <dgm:t>
        <a:bodyPr/>
        <a:lstStyle/>
        <a:p>
          <a:endParaRPr lang="en-US"/>
        </a:p>
      </dgm:t>
    </dgm:pt>
    <dgm:pt modelId="{DEC7D889-458F-49A2-AA85-05238C1FCC0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A4662DC-0FA4-4862-AEBA-4270622C4731}" type="parTrans" cxnId="{B1F08C5C-A0F7-49A7-8C60-370C0464CD41}">
      <dgm:prSet/>
      <dgm:spPr/>
      <dgm:t>
        <a:bodyPr/>
        <a:lstStyle/>
        <a:p>
          <a:endParaRPr lang="en-US"/>
        </a:p>
      </dgm:t>
    </dgm:pt>
    <dgm:pt modelId="{33E63A2E-128B-4BEF-8557-C46676DC7C1B}" type="sibTrans" cxnId="{B1F08C5C-A0F7-49A7-8C60-370C0464CD41}">
      <dgm:prSet/>
      <dgm:spPr/>
      <dgm:t>
        <a:bodyPr/>
        <a:lstStyle/>
        <a:p>
          <a:endParaRPr lang="en-US"/>
        </a:p>
      </dgm:t>
    </dgm:pt>
    <dgm:pt modelId="{E2F2FF89-1524-4B30-BCBE-63CD7B4FC1C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861F9EE5-7650-47F6-A29B-212590441314}" type="parTrans" cxnId="{461D81FD-344A-4B5B-ACFF-087210859BD5}">
      <dgm:prSet/>
      <dgm:spPr/>
      <dgm:t>
        <a:bodyPr/>
        <a:lstStyle/>
        <a:p>
          <a:endParaRPr lang="en-US"/>
        </a:p>
      </dgm:t>
    </dgm:pt>
    <dgm:pt modelId="{174AD106-50A4-4704-8B96-EFD24EDBB078}" type="sibTrans" cxnId="{461D81FD-344A-4B5B-ACFF-087210859BD5}">
      <dgm:prSet/>
      <dgm:spPr/>
      <dgm:t>
        <a:bodyPr/>
        <a:lstStyle/>
        <a:p>
          <a:endParaRPr lang="en-US"/>
        </a:p>
      </dgm:t>
    </dgm:pt>
    <dgm:pt modelId="{F5A1E749-7A1A-4022-8C77-3DA4D818482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503F4D0-1886-49E1-9FF6-867FE0981867}" type="parTrans" cxnId="{25A2EF80-F116-433C-8F5F-E3108009B0F5}">
      <dgm:prSet/>
      <dgm:spPr/>
      <dgm:t>
        <a:bodyPr/>
        <a:lstStyle/>
        <a:p>
          <a:endParaRPr lang="en-US"/>
        </a:p>
      </dgm:t>
    </dgm:pt>
    <dgm:pt modelId="{A3D328B4-17F5-4A83-A629-15F62E187FEB}" type="sibTrans" cxnId="{25A2EF80-F116-433C-8F5F-E3108009B0F5}">
      <dgm:prSet/>
      <dgm:spPr/>
      <dgm:t>
        <a:bodyPr/>
        <a:lstStyle/>
        <a:p>
          <a:endParaRPr lang="en-US"/>
        </a:p>
      </dgm:t>
    </dgm:pt>
    <dgm:pt modelId="{967405E8-A54F-4892-8439-531EC91D0CA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5C03102-F590-4B94-BE1B-84CC5774F1BD}" type="parTrans" cxnId="{636C25C0-3F3F-4697-8F2A-BE35FE376544}">
      <dgm:prSet/>
      <dgm:spPr/>
      <dgm:t>
        <a:bodyPr/>
        <a:lstStyle/>
        <a:p>
          <a:endParaRPr lang="en-US"/>
        </a:p>
      </dgm:t>
    </dgm:pt>
    <dgm:pt modelId="{7A66C598-3151-4FDD-BD64-B05F53EE4987}" type="sibTrans" cxnId="{636C25C0-3F3F-4697-8F2A-BE35FE376544}">
      <dgm:prSet/>
      <dgm:spPr/>
      <dgm:t>
        <a:bodyPr/>
        <a:lstStyle/>
        <a:p>
          <a:endParaRPr lang="en-US"/>
        </a:p>
      </dgm:t>
    </dgm:pt>
    <dgm:pt modelId="{D1904867-1318-4161-9BF5-C725862717FC}" type="pres">
      <dgm:prSet presAssocID="{B9F921BA-1AE6-4CC7-8839-F80AF11BA4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3786D-E5F8-4102-AC4B-9BE4A07DC7CE}" type="pres">
      <dgm:prSet presAssocID="{EB38D13F-CDC7-4A4C-B488-47278BE1F539}" presName="root1" presStyleCnt="0"/>
      <dgm:spPr/>
    </dgm:pt>
    <dgm:pt modelId="{478B0C6D-87EE-4FF9-9B0F-9EF7E8371EDD}" type="pres">
      <dgm:prSet presAssocID="{EB38D13F-CDC7-4A4C-B488-47278BE1F539}" presName="LevelOneTextNode" presStyleLbl="node0" presStyleIdx="0" presStyleCnt="1" custScaleX="301400" custScaleY="426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9D624-6BE1-4687-9649-074F3C2582E9}" type="pres">
      <dgm:prSet presAssocID="{EB38D13F-CDC7-4A4C-B488-47278BE1F539}" presName="level2hierChild" presStyleCnt="0"/>
      <dgm:spPr/>
    </dgm:pt>
    <dgm:pt modelId="{7798FCF2-5E97-4F8D-A8F4-F06E8A205A9A}" type="pres">
      <dgm:prSet presAssocID="{245889A5-E198-4A09-81ED-CAD7B15F3756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4F2DD2C-7EFD-4A8B-8DD5-73EA731E9410}" type="pres">
      <dgm:prSet presAssocID="{245889A5-E198-4A09-81ED-CAD7B15F3756}" presName="connTx" presStyleLbl="parChTrans1D2" presStyleIdx="0" presStyleCnt="7"/>
      <dgm:spPr/>
      <dgm:t>
        <a:bodyPr/>
        <a:lstStyle/>
        <a:p>
          <a:endParaRPr lang="en-US"/>
        </a:p>
      </dgm:t>
    </dgm:pt>
    <dgm:pt modelId="{0610AD0E-9B20-46DD-B4CE-F3419BE01360}" type="pres">
      <dgm:prSet presAssocID="{DBD32A8D-A926-4510-AEE2-AC366FDDDD65}" presName="root2" presStyleCnt="0"/>
      <dgm:spPr/>
    </dgm:pt>
    <dgm:pt modelId="{5834A1CC-BDA8-403E-A7CA-699E0805E106}" type="pres">
      <dgm:prSet presAssocID="{DBD32A8D-A926-4510-AEE2-AC366FDDDD65}" presName="LevelTwoTextNode" presStyleLbl="node2" presStyleIdx="0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A265C-FE75-4BAB-A655-7231353EA692}" type="pres">
      <dgm:prSet presAssocID="{DBD32A8D-A926-4510-AEE2-AC366FDDDD65}" presName="level3hierChild" presStyleCnt="0"/>
      <dgm:spPr/>
    </dgm:pt>
    <dgm:pt modelId="{6733C236-0641-4730-874F-48837A72F551}" type="pres">
      <dgm:prSet presAssocID="{D09DEC46-64DC-4620-9A50-B9B4E126C9A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519B015-33BA-48C2-BAF8-7782FF9559F9}" type="pres">
      <dgm:prSet presAssocID="{D09DEC46-64DC-4620-9A50-B9B4E126C9A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2CD25E-FCC6-4DB1-BED8-070DD443A85D}" type="pres">
      <dgm:prSet presAssocID="{715DFCE3-389D-4EB1-A864-0BD3471DC802}" presName="root2" presStyleCnt="0"/>
      <dgm:spPr/>
    </dgm:pt>
    <dgm:pt modelId="{54D207B4-BDEC-48AC-9996-591FAB01C5AC}" type="pres">
      <dgm:prSet presAssocID="{715DFCE3-389D-4EB1-A864-0BD3471DC802}" presName="LevelTwoTextNode" presStyleLbl="node2" presStyleIdx="1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C242C-DD5E-4EB7-BA19-AA907C305365}" type="pres">
      <dgm:prSet presAssocID="{715DFCE3-389D-4EB1-A864-0BD3471DC802}" presName="level3hierChild" presStyleCnt="0"/>
      <dgm:spPr/>
    </dgm:pt>
    <dgm:pt modelId="{BDF73E4C-B96C-4B4F-A412-E4F9F17EF172}" type="pres">
      <dgm:prSet presAssocID="{5B0DFA41-00B5-4CFE-9299-4853F75FD640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B908AE5-C01F-4C8F-A8A6-51E75C60B0E1}" type="pres">
      <dgm:prSet presAssocID="{5B0DFA41-00B5-4CFE-9299-4853F75FD64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CCE36F-D5ED-4CB6-959A-56EBAA96C874}" type="pres">
      <dgm:prSet presAssocID="{C01621A0-BBA4-4953-B1F8-501A65361CA9}" presName="root2" presStyleCnt="0"/>
      <dgm:spPr/>
    </dgm:pt>
    <dgm:pt modelId="{A36AACB4-5EC8-4590-830F-2422A166F6E3}" type="pres">
      <dgm:prSet presAssocID="{C01621A0-BBA4-4953-B1F8-501A65361CA9}" presName="LevelTwoTextNode" presStyleLbl="node2" presStyleIdx="2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F539A-EAF8-4DA6-83ED-841D3BB361BB}" type="pres">
      <dgm:prSet presAssocID="{C01621A0-BBA4-4953-B1F8-501A65361CA9}" presName="level3hierChild" presStyleCnt="0"/>
      <dgm:spPr/>
    </dgm:pt>
    <dgm:pt modelId="{3F80C800-C853-4197-A118-20F3C1058B96}" type="pres">
      <dgm:prSet presAssocID="{EA4662DC-0FA4-4862-AEBA-4270622C473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A2F2DB2A-5401-4FA5-A39F-5250B36DC650}" type="pres">
      <dgm:prSet presAssocID="{EA4662DC-0FA4-4862-AEBA-4270622C473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114EB8C-8C2E-4FEE-8F64-8F4FEC6064F8}" type="pres">
      <dgm:prSet presAssocID="{DEC7D889-458F-49A2-AA85-05238C1FCC05}" presName="root2" presStyleCnt="0"/>
      <dgm:spPr/>
    </dgm:pt>
    <dgm:pt modelId="{131BE741-0831-4CB4-AF23-E48824F65AA2}" type="pres">
      <dgm:prSet presAssocID="{DEC7D889-458F-49A2-AA85-05238C1FCC05}" presName="LevelTwoTextNode" presStyleLbl="node2" presStyleIdx="3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3A983-40D6-4368-85A6-615C83526836}" type="pres">
      <dgm:prSet presAssocID="{DEC7D889-458F-49A2-AA85-05238C1FCC05}" presName="level3hierChild" presStyleCnt="0"/>
      <dgm:spPr/>
    </dgm:pt>
    <dgm:pt modelId="{1723B550-B22C-4D9D-AF46-A4CDCB83FBD4}" type="pres">
      <dgm:prSet presAssocID="{861F9EE5-7650-47F6-A29B-21259044131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61F95161-C0DC-4531-B6B8-29B295723303}" type="pres">
      <dgm:prSet presAssocID="{861F9EE5-7650-47F6-A29B-21259044131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64DECB9C-98A8-45B2-88DF-AA911293E7AB}" type="pres">
      <dgm:prSet presAssocID="{E2F2FF89-1524-4B30-BCBE-63CD7B4FC1C8}" presName="root2" presStyleCnt="0"/>
      <dgm:spPr/>
    </dgm:pt>
    <dgm:pt modelId="{78FA2541-381F-434D-89ED-0AFB16A399A7}" type="pres">
      <dgm:prSet presAssocID="{E2F2FF89-1524-4B30-BCBE-63CD7B4FC1C8}" presName="LevelTwoTextNode" presStyleLbl="node2" presStyleIdx="4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FE92E-6EB5-419C-A0A0-7FA01BC19E01}" type="pres">
      <dgm:prSet presAssocID="{E2F2FF89-1524-4B30-BCBE-63CD7B4FC1C8}" presName="level3hierChild" presStyleCnt="0"/>
      <dgm:spPr/>
    </dgm:pt>
    <dgm:pt modelId="{15F04BC2-B7C6-48E8-B3F4-AE897251E9CC}" type="pres">
      <dgm:prSet presAssocID="{5503F4D0-1886-49E1-9FF6-867FE098186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21564A4-34AF-4AD1-9DCC-B1F4D8CF1EB3}" type="pres">
      <dgm:prSet presAssocID="{5503F4D0-1886-49E1-9FF6-867FE098186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9A7CBBC-9390-415B-BC82-F910E29589B3}" type="pres">
      <dgm:prSet presAssocID="{F5A1E749-7A1A-4022-8C77-3DA4D818482E}" presName="root2" presStyleCnt="0"/>
      <dgm:spPr/>
    </dgm:pt>
    <dgm:pt modelId="{E2FFBCED-BE2A-4D1C-B899-3592DD44CCBA}" type="pres">
      <dgm:prSet presAssocID="{F5A1E749-7A1A-4022-8C77-3DA4D818482E}" presName="LevelTwoTextNode" presStyleLbl="node2" presStyleIdx="5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B7004-89EF-4732-ABE3-53FC321EEFEC}" type="pres">
      <dgm:prSet presAssocID="{F5A1E749-7A1A-4022-8C77-3DA4D818482E}" presName="level3hierChild" presStyleCnt="0"/>
      <dgm:spPr/>
    </dgm:pt>
    <dgm:pt modelId="{8B2B3A79-D433-4D52-8E97-7BC016F39986}" type="pres">
      <dgm:prSet presAssocID="{E5C03102-F590-4B94-BE1B-84CC5774F1BD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CDF480-E7AE-485B-89D8-C4BDFD0C6937}" type="pres">
      <dgm:prSet presAssocID="{E5C03102-F590-4B94-BE1B-84CC5774F1B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51B6CDA-3FBE-41B7-A99A-DD1E413FF327}" type="pres">
      <dgm:prSet presAssocID="{967405E8-A54F-4892-8439-531EC91D0CA5}" presName="root2" presStyleCnt="0"/>
      <dgm:spPr/>
    </dgm:pt>
    <dgm:pt modelId="{72D0443E-BD25-421A-BEE3-C9EB557202E2}" type="pres">
      <dgm:prSet presAssocID="{967405E8-A54F-4892-8439-531EC91D0CA5}" presName="LevelTwoTextNode" presStyleLbl="node2" presStyleIdx="6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97C12-D749-488A-B8D3-F5E0310B16C8}" type="pres">
      <dgm:prSet presAssocID="{967405E8-A54F-4892-8439-531EC91D0CA5}" presName="level3hierChild" presStyleCnt="0"/>
      <dgm:spPr/>
    </dgm:pt>
  </dgm:ptLst>
  <dgm:cxnLst>
    <dgm:cxn modelId="{DAE77985-6856-42E6-9D4D-A69728D6FA5D}" type="presOf" srcId="{F5A1E749-7A1A-4022-8C77-3DA4D818482E}" destId="{E2FFBCED-BE2A-4D1C-B899-3592DD44CCBA}" srcOrd="0" destOrd="0" presId="urn:microsoft.com/office/officeart/2005/8/layout/hierarchy2"/>
    <dgm:cxn modelId="{5454CC15-1000-47A4-916C-16A3332CAF16}" type="presOf" srcId="{5503F4D0-1886-49E1-9FF6-867FE0981867}" destId="{15F04BC2-B7C6-48E8-B3F4-AE897251E9CC}" srcOrd="0" destOrd="0" presId="urn:microsoft.com/office/officeart/2005/8/layout/hierarchy2"/>
    <dgm:cxn modelId="{7742A818-D833-420A-B7C5-562747EAB183}" type="presOf" srcId="{245889A5-E198-4A09-81ED-CAD7B15F3756}" destId="{7798FCF2-5E97-4F8D-A8F4-F06E8A205A9A}" srcOrd="0" destOrd="0" presId="urn:microsoft.com/office/officeart/2005/8/layout/hierarchy2"/>
    <dgm:cxn modelId="{10AD94DB-5AE7-4331-9331-DB7973DC2955}" srcId="{EB38D13F-CDC7-4A4C-B488-47278BE1F539}" destId="{C01621A0-BBA4-4953-B1F8-501A65361CA9}" srcOrd="2" destOrd="0" parTransId="{5B0DFA41-00B5-4CFE-9299-4853F75FD640}" sibTransId="{68CBC3E1-1DC0-4EA6-8490-2655BEE3D50D}"/>
    <dgm:cxn modelId="{461D81FD-344A-4B5B-ACFF-087210859BD5}" srcId="{EB38D13F-CDC7-4A4C-B488-47278BE1F539}" destId="{E2F2FF89-1524-4B30-BCBE-63CD7B4FC1C8}" srcOrd="4" destOrd="0" parTransId="{861F9EE5-7650-47F6-A29B-212590441314}" sibTransId="{174AD106-50A4-4704-8B96-EFD24EDBB078}"/>
    <dgm:cxn modelId="{0DEF4EE1-1CDD-4C69-995E-1AB8B9E79986}" srcId="{EB38D13F-CDC7-4A4C-B488-47278BE1F539}" destId="{715DFCE3-389D-4EB1-A864-0BD3471DC802}" srcOrd="1" destOrd="0" parTransId="{D09DEC46-64DC-4620-9A50-B9B4E126C9A0}" sibTransId="{56309E72-4F22-4170-AF67-AD3C7373EDAF}"/>
    <dgm:cxn modelId="{D4102ACB-7C5E-4064-B5EA-5139B37A547A}" type="presOf" srcId="{B9F921BA-1AE6-4CC7-8839-F80AF11BA41E}" destId="{D1904867-1318-4161-9BF5-C725862717FC}" srcOrd="0" destOrd="0" presId="urn:microsoft.com/office/officeart/2005/8/layout/hierarchy2"/>
    <dgm:cxn modelId="{6B4FD5F5-E14E-4A93-AEDC-D3D128F5808D}" type="presOf" srcId="{E2F2FF89-1524-4B30-BCBE-63CD7B4FC1C8}" destId="{78FA2541-381F-434D-89ED-0AFB16A399A7}" srcOrd="0" destOrd="0" presId="urn:microsoft.com/office/officeart/2005/8/layout/hierarchy2"/>
    <dgm:cxn modelId="{5A033E00-95F6-4256-A4C1-5ECF35C51ED3}" type="presOf" srcId="{861F9EE5-7650-47F6-A29B-212590441314}" destId="{1723B550-B22C-4D9D-AF46-A4CDCB83FBD4}" srcOrd="0" destOrd="0" presId="urn:microsoft.com/office/officeart/2005/8/layout/hierarchy2"/>
    <dgm:cxn modelId="{CB3782A9-FCEE-4477-9B1A-6743588FBCF4}" type="presOf" srcId="{5B0DFA41-00B5-4CFE-9299-4853F75FD640}" destId="{7B908AE5-C01F-4C8F-A8A6-51E75C60B0E1}" srcOrd="1" destOrd="0" presId="urn:microsoft.com/office/officeart/2005/8/layout/hierarchy2"/>
    <dgm:cxn modelId="{34A69102-AF07-4C5C-85DC-8736CE347CF7}" type="presOf" srcId="{EB38D13F-CDC7-4A4C-B488-47278BE1F539}" destId="{478B0C6D-87EE-4FF9-9B0F-9EF7E8371EDD}" srcOrd="0" destOrd="0" presId="urn:microsoft.com/office/officeart/2005/8/layout/hierarchy2"/>
    <dgm:cxn modelId="{90CEA785-E9A1-4DA2-8F73-8B5041C6A6BD}" type="presOf" srcId="{861F9EE5-7650-47F6-A29B-212590441314}" destId="{61F95161-C0DC-4531-B6B8-29B295723303}" srcOrd="1" destOrd="0" presId="urn:microsoft.com/office/officeart/2005/8/layout/hierarchy2"/>
    <dgm:cxn modelId="{56837BDB-20A2-4693-9112-4A5226002018}" type="presOf" srcId="{EA4662DC-0FA4-4862-AEBA-4270622C4731}" destId="{A2F2DB2A-5401-4FA5-A39F-5250B36DC650}" srcOrd="1" destOrd="0" presId="urn:microsoft.com/office/officeart/2005/8/layout/hierarchy2"/>
    <dgm:cxn modelId="{6F2A22EF-E236-4753-8336-9066642EAE4C}" type="presOf" srcId="{E5C03102-F590-4B94-BE1B-84CC5774F1BD}" destId="{49CDF480-E7AE-485B-89D8-C4BDFD0C6937}" srcOrd="1" destOrd="0" presId="urn:microsoft.com/office/officeart/2005/8/layout/hierarchy2"/>
    <dgm:cxn modelId="{68AAD295-8E02-492F-A7A7-F609E0BD1E40}" type="presOf" srcId="{245889A5-E198-4A09-81ED-CAD7B15F3756}" destId="{E4F2DD2C-7EFD-4A8B-8DD5-73EA731E9410}" srcOrd="1" destOrd="0" presId="urn:microsoft.com/office/officeart/2005/8/layout/hierarchy2"/>
    <dgm:cxn modelId="{D86D2A43-DF4E-43E0-952B-33C2188BB9FE}" type="presOf" srcId="{D09DEC46-64DC-4620-9A50-B9B4E126C9A0}" destId="{6733C236-0641-4730-874F-48837A72F551}" srcOrd="0" destOrd="0" presId="urn:microsoft.com/office/officeart/2005/8/layout/hierarchy2"/>
    <dgm:cxn modelId="{60E65DD8-E965-4150-B4A0-B9A07609F76C}" srcId="{B9F921BA-1AE6-4CC7-8839-F80AF11BA41E}" destId="{EB38D13F-CDC7-4A4C-B488-47278BE1F539}" srcOrd="0" destOrd="0" parTransId="{46CE7169-DA6D-40FC-B83B-603D6BC0459C}" sibTransId="{073835F4-DD61-47D1-86E2-8D2AA2C5017D}"/>
    <dgm:cxn modelId="{75AB6644-E697-4349-B7B2-B0993C803DB0}" srcId="{EB38D13F-CDC7-4A4C-B488-47278BE1F539}" destId="{DBD32A8D-A926-4510-AEE2-AC366FDDDD65}" srcOrd="0" destOrd="0" parTransId="{245889A5-E198-4A09-81ED-CAD7B15F3756}" sibTransId="{29A961C0-872F-4530-9F31-2BEA525A1E8F}"/>
    <dgm:cxn modelId="{636C25C0-3F3F-4697-8F2A-BE35FE376544}" srcId="{EB38D13F-CDC7-4A4C-B488-47278BE1F539}" destId="{967405E8-A54F-4892-8439-531EC91D0CA5}" srcOrd="6" destOrd="0" parTransId="{E5C03102-F590-4B94-BE1B-84CC5774F1BD}" sibTransId="{7A66C598-3151-4FDD-BD64-B05F53EE4987}"/>
    <dgm:cxn modelId="{76B999C2-E15E-4055-9F84-1F48BFACA130}" type="presOf" srcId="{DEC7D889-458F-49A2-AA85-05238C1FCC05}" destId="{131BE741-0831-4CB4-AF23-E48824F65AA2}" srcOrd="0" destOrd="0" presId="urn:microsoft.com/office/officeart/2005/8/layout/hierarchy2"/>
    <dgm:cxn modelId="{25A2EF80-F116-433C-8F5F-E3108009B0F5}" srcId="{EB38D13F-CDC7-4A4C-B488-47278BE1F539}" destId="{F5A1E749-7A1A-4022-8C77-3DA4D818482E}" srcOrd="5" destOrd="0" parTransId="{5503F4D0-1886-49E1-9FF6-867FE0981867}" sibTransId="{A3D328B4-17F5-4A83-A629-15F62E187FEB}"/>
    <dgm:cxn modelId="{B3FD7114-BCBA-4349-9131-CF85B904CF74}" type="presOf" srcId="{5B0DFA41-00B5-4CFE-9299-4853F75FD640}" destId="{BDF73E4C-B96C-4B4F-A412-E4F9F17EF172}" srcOrd="0" destOrd="0" presId="urn:microsoft.com/office/officeart/2005/8/layout/hierarchy2"/>
    <dgm:cxn modelId="{69E1553F-2522-4FCD-9D13-2422947DB5F0}" type="presOf" srcId="{E5C03102-F590-4B94-BE1B-84CC5774F1BD}" destId="{8B2B3A79-D433-4D52-8E97-7BC016F39986}" srcOrd="0" destOrd="0" presId="urn:microsoft.com/office/officeart/2005/8/layout/hierarchy2"/>
    <dgm:cxn modelId="{D3B8E657-604B-463A-B1A9-FC835CD143AB}" type="presOf" srcId="{967405E8-A54F-4892-8439-531EC91D0CA5}" destId="{72D0443E-BD25-421A-BEE3-C9EB557202E2}" srcOrd="0" destOrd="0" presId="urn:microsoft.com/office/officeart/2005/8/layout/hierarchy2"/>
    <dgm:cxn modelId="{878A24CA-5961-42DC-864F-F5E885FD23C4}" type="presOf" srcId="{DBD32A8D-A926-4510-AEE2-AC366FDDDD65}" destId="{5834A1CC-BDA8-403E-A7CA-699E0805E106}" srcOrd="0" destOrd="0" presId="urn:microsoft.com/office/officeart/2005/8/layout/hierarchy2"/>
    <dgm:cxn modelId="{CA30524B-5AA2-47EA-BB08-A3ABC174190D}" type="presOf" srcId="{EA4662DC-0FA4-4862-AEBA-4270622C4731}" destId="{3F80C800-C853-4197-A118-20F3C1058B96}" srcOrd="0" destOrd="0" presId="urn:microsoft.com/office/officeart/2005/8/layout/hierarchy2"/>
    <dgm:cxn modelId="{B1F08C5C-A0F7-49A7-8C60-370C0464CD41}" srcId="{EB38D13F-CDC7-4A4C-B488-47278BE1F539}" destId="{DEC7D889-458F-49A2-AA85-05238C1FCC05}" srcOrd="3" destOrd="0" parTransId="{EA4662DC-0FA4-4862-AEBA-4270622C4731}" sibTransId="{33E63A2E-128B-4BEF-8557-C46676DC7C1B}"/>
    <dgm:cxn modelId="{73B62390-F6B1-481F-AAB5-7CCB9ECEA6B3}" type="presOf" srcId="{5503F4D0-1886-49E1-9FF6-867FE0981867}" destId="{A21564A4-34AF-4AD1-9DCC-B1F4D8CF1EB3}" srcOrd="1" destOrd="0" presId="urn:microsoft.com/office/officeart/2005/8/layout/hierarchy2"/>
    <dgm:cxn modelId="{7E37C489-4C33-4D2F-BCD0-D55FE7F55486}" type="presOf" srcId="{D09DEC46-64DC-4620-9A50-B9B4E126C9A0}" destId="{3519B015-33BA-48C2-BAF8-7782FF9559F9}" srcOrd="1" destOrd="0" presId="urn:microsoft.com/office/officeart/2005/8/layout/hierarchy2"/>
    <dgm:cxn modelId="{8A5BD51D-7173-4928-A810-84901863652F}" type="presOf" srcId="{C01621A0-BBA4-4953-B1F8-501A65361CA9}" destId="{A36AACB4-5EC8-4590-830F-2422A166F6E3}" srcOrd="0" destOrd="0" presId="urn:microsoft.com/office/officeart/2005/8/layout/hierarchy2"/>
    <dgm:cxn modelId="{2FE935BC-AA83-4C54-BD84-DC39FF7B5A26}" type="presOf" srcId="{715DFCE3-389D-4EB1-A864-0BD3471DC802}" destId="{54D207B4-BDEC-48AC-9996-591FAB01C5AC}" srcOrd="0" destOrd="0" presId="urn:microsoft.com/office/officeart/2005/8/layout/hierarchy2"/>
    <dgm:cxn modelId="{FA7E983F-EAB6-434C-9A62-449B9DAA0563}" type="presParOf" srcId="{D1904867-1318-4161-9BF5-C725862717FC}" destId="{F373786D-E5F8-4102-AC4B-9BE4A07DC7CE}" srcOrd="0" destOrd="0" presId="urn:microsoft.com/office/officeart/2005/8/layout/hierarchy2"/>
    <dgm:cxn modelId="{AA571706-8812-4AF1-941E-91BEF771396E}" type="presParOf" srcId="{F373786D-E5F8-4102-AC4B-9BE4A07DC7CE}" destId="{478B0C6D-87EE-4FF9-9B0F-9EF7E8371EDD}" srcOrd="0" destOrd="0" presId="urn:microsoft.com/office/officeart/2005/8/layout/hierarchy2"/>
    <dgm:cxn modelId="{2479538D-0FBD-4C7F-831E-1407F2AB7FDD}" type="presParOf" srcId="{F373786D-E5F8-4102-AC4B-9BE4A07DC7CE}" destId="{6049D624-6BE1-4687-9649-074F3C2582E9}" srcOrd="1" destOrd="0" presId="urn:microsoft.com/office/officeart/2005/8/layout/hierarchy2"/>
    <dgm:cxn modelId="{E1E6D1BA-21A7-4484-9AEE-895720A68E44}" type="presParOf" srcId="{6049D624-6BE1-4687-9649-074F3C2582E9}" destId="{7798FCF2-5E97-4F8D-A8F4-F06E8A205A9A}" srcOrd="0" destOrd="0" presId="urn:microsoft.com/office/officeart/2005/8/layout/hierarchy2"/>
    <dgm:cxn modelId="{3CF99425-913B-4223-8E8C-4A6C7491E9D6}" type="presParOf" srcId="{7798FCF2-5E97-4F8D-A8F4-F06E8A205A9A}" destId="{E4F2DD2C-7EFD-4A8B-8DD5-73EA731E9410}" srcOrd="0" destOrd="0" presId="urn:microsoft.com/office/officeart/2005/8/layout/hierarchy2"/>
    <dgm:cxn modelId="{74BE5552-C79B-40FE-89CE-84BC93BBA39F}" type="presParOf" srcId="{6049D624-6BE1-4687-9649-074F3C2582E9}" destId="{0610AD0E-9B20-46DD-B4CE-F3419BE01360}" srcOrd="1" destOrd="0" presId="urn:microsoft.com/office/officeart/2005/8/layout/hierarchy2"/>
    <dgm:cxn modelId="{E165B285-816A-439B-8D6B-5B84908AACE6}" type="presParOf" srcId="{0610AD0E-9B20-46DD-B4CE-F3419BE01360}" destId="{5834A1CC-BDA8-403E-A7CA-699E0805E106}" srcOrd="0" destOrd="0" presId="urn:microsoft.com/office/officeart/2005/8/layout/hierarchy2"/>
    <dgm:cxn modelId="{08017A03-FD14-4A74-A340-6F8051F409D7}" type="presParOf" srcId="{0610AD0E-9B20-46DD-B4CE-F3419BE01360}" destId="{25CA265C-FE75-4BAB-A655-7231353EA692}" srcOrd="1" destOrd="0" presId="urn:microsoft.com/office/officeart/2005/8/layout/hierarchy2"/>
    <dgm:cxn modelId="{383DFAC8-132F-4497-BD3B-D9B004C745DD}" type="presParOf" srcId="{6049D624-6BE1-4687-9649-074F3C2582E9}" destId="{6733C236-0641-4730-874F-48837A72F551}" srcOrd="2" destOrd="0" presId="urn:microsoft.com/office/officeart/2005/8/layout/hierarchy2"/>
    <dgm:cxn modelId="{C2BF107D-BCCD-4F52-B693-AABCBFF78588}" type="presParOf" srcId="{6733C236-0641-4730-874F-48837A72F551}" destId="{3519B015-33BA-48C2-BAF8-7782FF9559F9}" srcOrd="0" destOrd="0" presId="urn:microsoft.com/office/officeart/2005/8/layout/hierarchy2"/>
    <dgm:cxn modelId="{E543B59D-C147-4533-B786-9B92BA9BA8DA}" type="presParOf" srcId="{6049D624-6BE1-4687-9649-074F3C2582E9}" destId="{592CD25E-FCC6-4DB1-BED8-070DD443A85D}" srcOrd="3" destOrd="0" presId="urn:microsoft.com/office/officeart/2005/8/layout/hierarchy2"/>
    <dgm:cxn modelId="{832194D6-A25B-4927-ACF5-15DFAC9C8B24}" type="presParOf" srcId="{592CD25E-FCC6-4DB1-BED8-070DD443A85D}" destId="{54D207B4-BDEC-48AC-9996-591FAB01C5AC}" srcOrd="0" destOrd="0" presId="urn:microsoft.com/office/officeart/2005/8/layout/hierarchy2"/>
    <dgm:cxn modelId="{02196E51-1AAA-4D08-94DD-3A96CADA1242}" type="presParOf" srcId="{592CD25E-FCC6-4DB1-BED8-070DD443A85D}" destId="{2DEC242C-DD5E-4EB7-BA19-AA907C305365}" srcOrd="1" destOrd="0" presId="urn:microsoft.com/office/officeart/2005/8/layout/hierarchy2"/>
    <dgm:cxn modelId="{3225CACA-BB1D-46ED-8B4F-6E7C135C622B}" type="presParOf" srcId="{6049D624-6BE1-4687-9649-074F3C2582E9}" destId="{BDF73E4C-B96C-4B4F-A412-E4F9F17EF172}" srcOrd="4" destOrd="0" presId="urn:microsoft.com/office/officeart/2005/8/layout/hierarchy2"/>
    <dgm:cxn modelId="{0BD0FF33-EF08-409F-B10D-770E69829DB4}" type="presParOf" srcId="{BDF73E4C-B96C-4B4F-A412-E4F9F17EF172}" destId="{7B908AE5-C01F-4C8F-A8A6-51E75C60B0E1}" srcOrd="0" destOrd="0" presId="urn:microsoft.com/office/officeart/2005/8/layout/hierarchy2"/>
    <dgm:cxn modelId="{5D12889C-846D-4A78-8896-FD89E439D9D2}" type="presParOf" srcId="{6049D624-6BE1-4687-9649-074F3C2582E9}" destId="{BECCE36F-D5ED-4CB6-959A-56EBAA96C874}" srcOrd="5" destOrd="0" presId="urn:microsoft.com/office/officeart/2005/8/layout/hierarchy2"/>
    <dgm:cxn modelId="{BE282135-C3BF-4772-BDF3-64F412F36E81}" type="presParOf" srcId="{BECCE36F-D5ED-4CB6-959A-56EBAA96C874}" destId="{A36AACB4-5EC8-4590-830F-2422A166F6E3}" srcOrd="0" destOrd="0" presId="urn:microsoft.com/office/officeart/2005/8/layout/hierarchy2"/>
    <dgm:cxn modelId="{C75CB89C-8D9B-4574-8208-857B05D4E394}" type="presParOf" srcId="{BECCE36F-D5ED-4CB6-959A-56EBAA96C874}" destId="{702F539A-EAF8-4DA6-83ED-841D3BB361BB}" srcOrd="1" destOrd="0" presId="urn:microsoft.com/office/officeart/2005/8/layout/hierarchy2"/>
    <dgm:cxn modelId="{9F8C255B-2845-4769-84E3-1078751D8D82}" type="presParOf" srcId="{6049D624-6BE1-4687-9649-074F3C2582E9}" destId="{3F80C800-C853-4197-A118-20F3C1058B96}" srcOrd="6" destOrd="0" presId="urn:microsoft.com/office/officeart/2005/8/layout/hierarchy2"/>
    <dgm:cxn modelId="{BBE24C0F-976A-43C3-983F-91F7646EE999}" type="presParOf" srcId="{3F80C800-C853-4197-A118-20F3C1058B96}" destId="{A2F2DB2A-5401-4FA5-A39F-5250B36DC650}" srcOrd="0" destOrd="0" presId="urn:microsoft.com/office/officeart/2005/8/layout/hierarchy2"/>
    <dgm:cxn modelId="{039EAA26-607A-4A7F-8608-27ABB7751F32}" type="presParOf" srcId="{6049D624-6BE1-4687-9649-074F3C2582E9}" destId="{C114EB8C-8C2E-4FEE-8F64-8F4FEC6064F8}" srcOrd="7" destOrd="0" presId="urn:microsoft.com/office/officeart/2005/8/layout/hierarchy2"/>
    <dgm:cxn modelId="{D8592E01-F5F7-42E4-B447-6EBE7259EDFC}" type="presParOf" srcId="{C114EB8C-8C2E-4FEE-8F64-8F4FEC6064F8}" destId="{131BE741-0831-4CB4-AF23-E48824F65AA2}" srcOrd="0" destOrd="0" presId="urn:microsoft.com/office/officeart/2005/8/layout/hierarchy2"/>
    <dgm:cxn modelId="{1D7776D0-9DFB-4D9D-9717-BD54086437B2}" type="presParOf" srcId="{C114EB8C-8C2E-4FEE-8F64-8F4FEC6064F8}" destId="{FE53A983-40D6-4368-85A6-615C83526836}" srcOrd="1" destOrd="0" presId="urn:microsoft.com/office/officeart/2005/8/layout/hierarchy2"/>
    <dgm:cxn modelId="{541C5823-D205-489C-8F6E-2C3AA1BB1E18}" type="presParOf" srcId="{6049D624-6BE1-4687-9649-074F3C2582E9}" destId="{1723B550-B22C-4D9D-AF46-A4CDCB83FBD4}" srcOrd="8" destOrd="0" presId="urn:microsoft.com/office/officeart/2005/8/layout/hierarchy2"/>
    <dgm:cxn modelId="{A0F5E04F-F043-4680-9CF4-B72E3E4F636B}" type="presParOf" srcId="{1723B550-B22C-4D9D-AF46-A4CDCB83FBD4}" destId="{61F95161-C0DC-4531-B6B8-29B295723303}" srcOrd="0" destOrd="0" presId="urn:microsoft.com/office/officeart/2005/8/layout/hierarchy2"/>
    <dgm:cxn modelId="{7C9A9A4C-100B-4730-807C-64F1548CFD75}" type="presParOf" srcId="{6049D624-6BE1-4687-9649-074F3C2582E9}" destId="{64DECB9C-98A8-45B2-88DF-AA911293E7AB}" srcOrd="9" destOrd="0" presId="urn:microsoft.com/office/officeart/2005/8/layout/hierarchy2"/>
    <dgm:cxn modelId="{07021324-DA20-4780-A231-94B7657E4299}" type="presParOf" srcId="{64DECB9C-98A8-45B2-88DF-AA911293E7AB}" destId="{78FA2541-381F-434D-89ED-0AFB16A399A7}" srcOrd="0" destOrd="0" presId="urn:microsoft.com/office/officeart/2005/8/layout/hierarchy2"/>
    <dgm:cxn modelId="{2863500B-E6EC-4DBB-A8E0-21D2D27AB1BC}" type="presParOf" srcId="{64DECB9C-98A8-45B2-88DF-AA911293E7AB}" destId="{525FE92E-6EB5-419C-A0A0-7FA01BC19E01}" srcOrd="1" destOrd="0" presId="urn:microsoft.com/office/officeart/2005/8/layout/hierarchy2"/>
    <dgm:cxn modelId="{C5EFA85B-9CFF-458F-9D14-E98AC2F04564}" type="presParOf" srcId="{6049D624-6BE1-4687-9649-074F3C2582E9}" destId="{15F04BC2-B7C6-48E8-B3F4-AE897251E9CC}" srcOrd="10" destOrd="0" presId="urn:microsoft.com/office/officeart/2005/8/layout/hierarchy2"/>
    <dgm:cxn modelId="{28CEDCA0-4CBA-4396-8D7C-522069394338}" type="presParOf" srcId="{15F04BC2-B7C6-48E8-B3F4-AE897251E9CC}" destId="{A21564A4-34AF-4AD1-9DCC-B1F4D8CF1EB3}" srcOrd="0" destOrd="0" presId="urn:microsoft.com/office/officeart/2005/8/layout/hierarchy2"/>
    <dgm:cxn modelId="{609C72A2-1093-4A27-AADB-669BDB79CF6B}" type="presParOf" srcId="{6049D624-6BE1-4687-9649-074F3C2582E9}" destId="{E9A7CBBC-9390-415B-BC82-F910E29589B3}" srcOrd="11" destOrd="0" presId="urn:microsoft.com/office/officeart/2005/8/layout/hierarchy2"/>
    <dgm:cxn modelId="{7C0C5879-2047-4374-B1F3-392880FFEE97}" type="presParOf" srcId="{E9A7CBBC-9390-415B-BC82-F910E29589B3}" destId="{E2FFBCED-BE2A-4D1C-B899-3592DD44CCBA}" srcOrd="0" destOrd="0" presId="urn:microsoft.com/office/officeart/2005/8/layout/hierarchy2"/>
    <dgm:cxn modelId="{81622003-9EA1-4B85-9181-02D719FCEE0F}" type="presParOf" srcId="{E9A7CBBC-9390-415B-BC82-F910E29589B3}" destId="{D8BB7004-89EF-4732-ABE3-53FC321EEFEC}" srcOrd="1" destOrd="0" presId="urn:microsoft.com/office/officeart/2005/8/layout/hierarchy2"/>
    <dgm:cxn modelId="{4F9E8AC7-8893-4D3E-8935-E0EE5626D00F}" type="presParOf" srcId="{6049D624-6BE1-4687-9649-074F3C2582E9}" destId="{8B2B3A79-D433-4D52-8E97-7BC016F39986}" srcOrd="12" destOrd="0" presId="urn:microsoft.com/office/officeart/2005/8/layout/hierarchy2"/>
    <dgm:cxn modelId="{2E2D093C-266B-4243-B57E-74F75E178E97}" type="presParOf" srcId="{8B2B3A79-D433-4D52-8E97-7BC016F39986}" destId="{49CDF480-E7AE-485B-89D8-C4BDFD0C6937}" srcOrd="0" destOrd="0" presId="urn:microsoft.com/office/officeart/2005/8/layout/hierarchy2"/>
    <dgm:cxn modelId="{EC840653-8BDF-421C-80EC-32EC6C931345}" type="presParOf" srcId="{6049D624-6BE1-4687-9649-074F3C2582E9}" destId="{451B6CDA-3FBE-41B7-A99A-DD1E413FF327}" srcOrd="13" destOrd="0" presId="urn:microsoft.com/office/officeart/2005/8/layout/hierarchy2"/>
    <dgm:cxn modelId="{F2B99192-ABDC-4664-A9BA-9A3E9420AE03}" type="presParOf" srcId="{451B6CDA-3FBE-41B7-A99A-DD1E413FF327}" destId="{72D0443E-BD25-421A-BEE3-C9EB557202E2}" srcOrd="0" destOrd="0" presId="urn:microsoft.com/office/officeart/2005/8/layout/hierarchy2"/>
    <dgm:cxn modelId="{5FB08942-E4FA-4712-91C5-F9B894C2B5B5}" type="presParOf" srcId="{451B6CDA-3FBE-41B7-A99A-DD1E413FF327}" destId="{20097C12-D749-488A-B8D3-F5E0310B16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F921BA-1AE6-4CC7-8839-F80AF11BA4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8D13F-CDC7-4A4C-B488-47278BE1F539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Treaty of Versailles</a:t>
          </a:r>
          <a:endParaRPr lang="en-US" sz="3600" dirty="0">
            <a:solidFill>
              <a:schemeClr val="tx1"/>
            </a:solidFill>
          </a:endParaRPr>
        </a:p>
      </dgm:t>
    </dgm:pt>
    <dgm:pt modelId="{46CE7169-DA6D-40FC-B83B-603D6BC0459C}" type="parTrans" cxnId="{60E65DD8-E965-4150-B4A0-B9A07609F76C}">
      <dgm:prSet/>
      <dgm:spPr/>
      <dgm:t>
        <a:bodyPr/>
        <a:lstStyle/>
        <a:p>
          <a:endParaRPr lang="en-US"/>
        </a:p>
      </dgm:t>
    </dgm:pt>
    <dgm:pt modelId="{073835F4-DD61-47D1-86E2-8D2AA2C5017D}" type="sibTrans" cxnId="{60E65DD8-E965-4150-B4A0-B9A07609F76C}">
      <dgm:prSet/>
      <dgm:spPr/>
      <dgm:t>
        <a:bodyPr/>
        <a:lstStyle/>
        <a:p>
          <a:endParaRPr lang="en-US"/>
        </a:p>
      </dgm:t>
    </dgm:pt>
    <dgm:pt modelId="{DBD32A8D-A926-4510-AEE2-AC366FDDDD6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Germany take full responsibility for war</a:t>
          </a:r>
          <a:endParaRPr lang="en-US" sz="1800" dirty="0">
            <a:solidFill>
              <a:schemeClr val="tx1"/>
            </a:solidFill>
          </a:endParaRPr>
        </a:p>
      </dgm:t>
    </dgm:pt>
    <dgm:pt modelId="{245889A5-E198-4A09-81ED-CAD7B15F3756}" type="parTrans" cxnId="{75AB6644-E697-4349-B7B2-B0993C803DB0}">
      <dgm:prSet/>
      <dgm:spPr/>
      <dgm:t>
        <a:bodyPr/>
        <a:lstStyle/>
        <a:p>
          <a:endParaRPr lang="en-US"/>
        </a:p>
      </dgm:t>
    </dgm:pt>
    <dgm:pt modelId="{29A961C0-872F-4530-9F31-2BEA525A1E8F}" type="sibTrans" cxnId="{75AB6644-E697-4349-B7B2-B0993C803DB0}">
      <dgm:prSet/>
      <dgm:spPr/>
      <dgm:t>
        <a:bodyPr/>
        <a:lstStyle/>
        <a:p>
          <a:endParaRPr lang="en-US"/>
        </a:p>
      </dgm:t>
    </dgm:pt>
    <dgm:pt modelId="{715DFCE3-389D-4EB1-A864-0BD3471DC80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pay reparations</a:t>
          </a:r>
          <a:endParaRPr lang="en-US" sz="2000" dirty="0">
            <a:solidFill>
              <a:schemeClr val="tx1"/>
            </a:solidFill>
          </a:endParaRPr>
        </a:p>
      </dgm:t>
    </dgm:pt>
    <dgm:pt modelId="{D09DEC46-64DC-4620-9A50-B9B4E126C9A0}" type="parTrans" cxnId="{0DEF4EE1-1CDD-4C69-995E-1AB8B9E79986}">
      <dgm:prSet/>
      <dgm:spPr/>
      <dgm:t>
        <a:bodyPr/>
        <a:lstStyle/>
        <a:p>
          <a:endParaRPr lang="en-US"/>
        </a:p>
      </dgm:t>
    </dgm:pt>
    <dgm:pt modelId="{56309E72-4F22-4170-AF67-AD3C7373EDAF}" type="sibTrans" cxnId="{0DEF4EE1-1CDD-4C69-995E-1AB8B9E79986}">
      <dgm:prSet/>
      <dgm:spPr/>
      <dgm:t>
        <a:bodyPr/>
        <a:lstStyle/>
        <a:p>
          <a:endParaRPr lang="en-US"/>
        </a:p>
      </dgm:t>
    </dgm:pt>
    <dgm:pt modelId="{C01621A0-BBA4-4953-B1F8-501A65361CA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limit military to 100,000 troops</a:t>
          </a:r>
          <a:endParaRPr lang="en-US" sz="2000" dirty="0">
            <a:solidFill>
              <a:schemeClr val="tx1"/>
            </a:solidFill>
          </a:endParaRPr>
        </a:p>
      </dgm:t>
    </dgm:pt>
    <dgm:pt modelId="{5B0DFA41-00B5-4CFE-9299-4853F75FD640}" type="parTrans" cxnId="{10AD94DB-5AE7-4331-9331-DB7973DC2955}">
      <dgm:prSet/>
      <dgm:spPr/>
      <dgm:t>
        <a:bodyPr/>
        <a:lstStyle/>
        <a:p>
          <a:endParaRPr lang="en-US"/>
        </a:p>
      </dgm:t>
    </dgm:pt>
    <dgm:pt modelId="{68CBC3E1-1DC0-4EA6-8490-2655BEE3D50D}" type="sibTrans" cxnId="{10AD94DB-5AE7-4331-9331-DB7973DC2955}">
      <dgm:prSet/>
      <dgm:spPr/>
      <dgm:t>
        <a:bodyPr/>
        <a:lstStyle/>
        <a:p>
          <a:endParaRPr lang="en-US"/>
        </a:p>
      </dgm:t>
    </dgm:pt>
    <dgm:pt modelId="{DEC7D889-458F-49A2-AA85-05238C1FCC0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Rhineland demilitarized</a:t>
          </a:r>
          <a:endParaRPr lang="en-US" dirty="0">
            <a:solidFill>
              <a:schemeClr val="tx1"/>
            </a:solidFill>
          </a:endParaRPr>
        </a:p>
      </dgm:t>
    </dgm:pt>
    <dgm:pt modelId="{EA4662DC-0FA4-4862-AEBA-4270622C4731}" type="parTrans" cxnId="{B1F08C5C-A0F7-49A7-8C60-370C0464CD41}">
      <dgm:prSet/>
      <dgm:spPr/>
      <dgm:t>
        <a:bodyPr/>
        <a:lstStyle/>
        <a:p>
          <a:endParaRPr lang="en-US"/>
        </a:p>
      </dgm:t>
    </dgm:pt>
    <dgm:pt modelId="{33E63A2E-128B-4BEF-8557-C46676DC7C1B}" type="sibTrans" cxnId="{B1F08C5C-A0F7-49A7-8C60-370C0464CD41}">
      <dgm:prSet/>
      <dgm:spPr/>
      <dgm:t>
        <a:bodyPr/>
        <a:lstStyle/>
        <a:p>
          <a:endParaRPr lang="en-US"/>
        </a:p>
      </dgm:t>
    </dgm:pt>
    <dgm:pt modelId="{E2F2FF89-1524-4B30-BCBE-63CD7B4FC1C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861F9EE5-7650-47F6-A29B-212590441314}" type="parTrans" cxnId="{461D81FD-344A-4B5B-ACFF-087210859BD5}">
      <dgm:prSet/>
      <dgm:spPr/>
      <dgm:t>
        <a:bodyPr/>
        <a:lstStyle/>
        <a:p>
          <a:endParaRPr lang="en-US"/>
        </a:p>
      </dgm:t>
    </dgm:pt>
    <dgm:pt modelId="{174AD106-50A4-4704-8B96-EFD24EDBB078}" type="sibTrans" cxnId="{461D81FD-344A-4B5B-ACFF-087210859BD5}">
      <dgm:prSet/>
      <dgm:spPr/>
      <dgm:t>
        <a:bodyPr/>
        <a:lstStyle/>
        <a:p>
          <a:endParaRPr lang="en-US"/>
        </a:p>
      </dgm:t>
    </dgm:pt>
    <dgm:pt modelId="{F5A1E749-7A1A-4022-8C77-3DA4D818482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503F4D0-1886-49E1-9FF6-867FE0981867}" type="parTrans" cxnId="{25A2EF80-F116-433C-8F5F-E3108009B0F5}">
      <dgm:prSet/>
      <dgm:spPr/>
      <dgm:t>
        <a:bodyPr/>
        <a:lstStyle/>
        <a:p>
          <a:endParaRPr lang="en-US"/>
        </a:p>
      </dgm:t>
    </dgm:pt>
    <dgm:pt modelId="{A3D328B4-17F5-4A83-A629-15F62E187FEB}" type="sibTrans" cxnId="{25A2EF80-F116-433C-8F5F-E3108009B0F5}">
      <dgm:prSet/>
      <dgm:spPr/>
      <dgm:t>
        <a:bodyPr/>
        <a:lstStyle/>
        <a:p>
          <a:endParaRPr lang="en-US"/>
        </a:p>
      </dgm:t>
    </dgm:pt>
    <dgm:pt modelId="{967405E8-A54F-4892-8439-531EC91D0CA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5C03102-F590-4B94-BE1B-84CC5774F1BD}" type="parTrans" cxnId="{636C25C0-3F3F-4697-8F2A-BE35FE376544}">
      <dgm:prSet/>
      <dgm:spPr/>
      <dgm:t>
        <a:bodyPr/>
        <a:lstStyle/>
        <a:p>
          <a:endParaRPr lang="en-US"/>
        </a:p>
      </dgm:t>
    </dgm:pt>
    <dgm:pt modelId="{7A66C598-3151-4FDD-BD64-B05F53EE4987}" type="sibTrans" cxnId="{636C25C0-3F3F-4697-8F2A-BE35FE376544}">
      <dgm:prSet/>
      <dgm:spPr/>
      <dgm:t>
        <a:bodyPr/>
        <a:lstStyle/>
        <a:p>
          <a:endParaRPr lang="en-US"/>
        </a:p>
      </dgm:t>
    </dgm:pt>
    <dgm:pt modelId="{D1904867-1318-4161-9BF5-C725862717FC}" type="pres">
      <dgm:prSet presAssocID="{B9F921BA-1AE6-4CC7-8839-F80AF11BA4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3786D-E5F8-4102-AC4B-9BE4A07DC7CE}" type="pres">
      <dgm:prSet presAssocID="{EB38D13F-CDC7-4A4C-B488-47278BE1F539}" presName="root1" presStyleCnt="0"/>
      <dgm:spPr/>
    </dgm:pt>
    <dgm:pt modelId="{478B0C6D-87EE-4FF9-9B0F-9EF7E8371EDD}" type="pres">
      <dgm:prSet presAssocID="{EB38D13F-CDC7-4A4C-B488-47278BE1F539}" presName="LevelOneTextNode" presStyleLbl="node0" presStyleIdx="0" presStyleCnt="1" custScaleX="301400" custScaleY="426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9D624-6BE1-4687-9649-074F3C2582E9}" type="pres">
      <dgm:prSet presAssocID="{EB38D13F-CDC7-4A4C-B488-47278BE1F539}" presName="level2hierChild" presStyleCnt="0"/>
      <dgm:spPr/>
    </dgm:pt>
    <dgm:pt modelId="{7798FCF2-5E97-4F8D-A8F4-F06E8A205A9A}" type="pres">
      <dgm:prSet presAssocID="{245889A5-E198-4A09-81ED-CAD7B15F3756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4F2DD2C-7EFD-4A8B-8DD5-73EA731E9410}" type="pres">
      <dgm:prSet presAssocID="{245889A5-E198-4A09-81ED-CAD7B15F3756}" presName="connTx" presStyleLbl="parChTrans1D2" presStyleIdx="0" presStyleCnt="7"/>
      <dgm:spPr/>
      <dgm:t>
        <a:bodyPr/>
        <a:lstStyle/>
        <a:p>
          <a:endParaRPr lang="en-US"/>
        </a:p>
      </dgm:t>
    </dgm:pt>
    <dgm:pt modelId="{0610AD0E-9B20-46DD-B4CE-F3419BE01360}" type="pres">
      <dgm:prSet presAssocID="{DBD32A8D-A926-4510-AEE2-AC366FDDDD65}" presName="root2" presStyleCnt="0"/>
      <dgm:spPr/>
    </dgm:pt>
    <dgm:pt modelId="{5834A1CC-BDA8-403E-A7CA-699E0805E106}" type="pres">
      <dgm:prSet presAssocID="{DBD32A8D-A926-4510-AEE2-AC366FDDDD65}" presName="LevelTwoTextNode" presStyleLbl="node2" presStyleIdx="0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A265C-FE75-4BAB-A655-7231353EA692}" type="pres">
      <dgm:prSet presAssocID="{DBD32A8D-A926-4510-AEE2-AC366FDDDD65}" presName="level3hierChild" presStyleCnt="0"/>
      <dgm:spPr/>
    </dgm:pt>
    <dgm:pt modelId="{6733C236-0641-4730-874F-48837A72F551}" type="pres">
      <dgm:prSet presAssocID="{D09DEC46-64DC-4620-9A50-B9B4E126C9A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519B015-33BA-48C2-BAF8-7782FF9559F9}" type="pres">
      <dgm:prSet presAssocID="{D09DEC46-64DC-4620-9A50-B9B4E126C9A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2CD25E-FCC6-4DB1-BED8-070DD443A85D}" type="pres">
      <dgm:prSet presAssocID="{715DFCE3-389D-4EB1-A864-0BD3471DC802}" presName="root2" presStyleCnt="0"/>
      <dgm:spPr/>
    </dgm:pt>
    <dgm:pt modelId="{54D207B4-BDEC-48AC-9996-591FAB01C5AC}" type="pres">
      <dgm:prSet presAssocID="{715DFCE3-389D-4EB1-A864-0BD3471DC802}" presName="LevelTwoTextNode" presStyleLbl="node2" presStyleIdx="1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C242C-DD5E-4EB7-BA19-AA907C305365}" type="pres">
      <dgm:prSet presAssocID="{715DFCE3-389D-4EB1-A864-0BD3471DC802}" presName="level3hierChild" presStyleCnt="0"/>
      <dgm:spPr/>
    </dgm:pt>
    <dgm:pt modelId="{BDF73E4C-B96C-4B4F-A412-E4F9F17EF172}" type="pres">
      <dgm:prSet presAssocID="{5B0DFA41-00B5-4CFE-9299-4853F75FD640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B908AE5-C01F-4C8F-A8A6-51E75C60B0E1}" type="pres">
      <dgm:prSet presAssocID="{5B0DFA41-00B5-4CFE-9299-4853F75FD64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CCE36F-D5ED-4CB6-959A-56EBAA96C874}" type="pres">
      <dgm:prSet presAssocID="{C01621A0-BBA4-4953-B1F8-501A65361CA9}" presName="root2" presStyleCnt="0"/>
      <dgm:spPr/>
    </dgm:pt>
    <dgm:pt modelId="{A36AACB4-5EC8-4590-830F-2422A166F6E3}" type="pres">
      <dgm:prSet presAssocID="{C01621A0-BBA4-4953-B1F8-501A65361CA9}" presName="LevelTwoTextNode" presStyleLbl="node2" presStyleIdx="2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F539A-EAF8-4DA6-83ED-841D3BB361BB}" type="pres">
      <dgm:prSet presAssocID="{C01621A0-BBA4-4953-B1F8-501A65361CA9}" presName="level3hierChild" presStyleCnt="0"/>
      <dgm:spPr/>
    </dgm:pt>
    <dgm:pt modelId="{3F80C800-C853-4197-A118-20F3C1058B96}" type="pres">
      <dgm:prSet presAssocID="{EA4662DC-0FA4-4862-AEBA-4270622C473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A2F2DB2A-5401-4FA5-A39F-5250B36DC650}" type="pres">
      <dgm:prSet presAssocID="{EA4662DC-0FA4-4862-AEBA-4270622C473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114EB8C-8C2E-4FEE-8F64-8F4FEC6064F8}" type="pres">
      <dgm:prSet presAssocID="{DEC7D889-458F-49A2-AA85-05238C1FCC05}" presName="root2" presStyleCnt="0"/>
      <dgm:spPr/>
    </dgm:pt>
    <dgm:pt modelId="{131BE741-0831-4CB4-AF23-E48824F65AA2}" type="pres">
      <dgm:prSet presAssocID="{DEC7D889-458F-49A2-AA85-05238C1FCC05}" presName="LevelTwoTextNode" presStyleLbl="node2" presStyleIdx="3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3A983-40D6-4368-85A6-615C83526836}" type="pres">
      <dgm:prSet presAssocID="{DEC7D889-458F-49A2-AA85-05238C1FCC05}" presName="level3hierChild" presStyleCnt="0"/>
      <dgm:spPr/>
    </dgm:pt>
    <dgm:pt modelId="{1723B550-B22C-4D9D-AF46-A4CDCB83FBD4}" type="pres">
      <dgm:prSet presAssocID="{861F9EE5-7650-47F6-A29B-21259044131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61F95161-C0DC-4531-B6B8-29B295723303}" type="pres">
      <dgm:prSet presAssocID="{861F9EE5-7650-47F6-A29B-21259044131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64DECB9C-98A8-45B2-88DF-AA911293E7AB}" type="pres">
      <dgm:prSet presAssocID="{E2F2FF89-1524-4B30-BCBE-63CD7B4FC1C8}" presName="root2" presStyleCnt="0"/>
      <dgm:spPr/>
    </dgm:pt>
    <dgm:pt modelId="{78FA2541-381F-434D-89ED-0AFB16A399A7}" type="pres">
      <dgm:prSet presAssocID="{E2F2FF89-1524-4B30-BCBE-63CD7B4FC1C8}" presName="LevelTwoTextNode" presStyleLbl="node2" presStyleIdx="4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FE92E-6EB5-419C-A0A0-7FA01BC19E01}" type="pres">
      <dgm:prSet presAssocID="{E2F2FF89-1524-4B30-BCBE-63CD7B4FC1C8}" presName="level3hierChild" presStyleCnt="0"/>
      <dgm:spPr/>
    </dgm:pt>
    <dgm:pt modelId="{15F04BC2-B7C6-48E8-B3F4-AE897251E9CC}" type="pres">
      <dgm:prSet presAssocID="{5503F4D0-1886-49E1-9FF6-867FE098186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21564A4-34AF-4AD1-9DCC-B1F4D8CF1EB3}" type="pres">
      <dgm:prSet presAssocID="{5503F4D0-1886-49E1-9FF6-867FE098186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9A7CBBC-9390-415B-BC82-F910E29589B3}" type="pres">
      <dgm:prSet presAssocID="{F5A1E749-7A1A-4022-8C77-3DA4D818482E}" presName="root2" presStyleCnt="0"/>
      <dgm:spPr/>
    </dgm:pt>
    <dgm:pt modelId="{E2FFBCED-BE2A-4D1C-B899-3592DD44CCBA}" type="pres">
      <dgm:prSet presAssocID="{F5A1E749-7A1A-4022-8C77-3DA4D818482E}" presName="LevelTwoTextNode" presStyleLbl="node2" presStyleIdx="5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B7004-89EF-4732-ABE3-53FC321EEFEC}" type="pres">
      <dgm:prSet presAssocID="{F5A1E749-7A1A-4022-8C77-3DA4D818482E}" presName="level3hierChild" presStyleCnt="0"/>
      <dgm:spPr/>
    </dgm:pt>
    <dgm:pt modelId="{8B2B3A79-D433-4D52-8E97-7BC016F39986}" type="pres">
      <dgm:prSet presAssocID="{E5C03102-F590-4B94-BE1B-84CC5774F1BD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CDF480-E7AE-485B-89D8-C4BDFD0C6937}" type="pres">
      <dgm:prSet presAssocID="{E5C03102-F590-4B94-BE1B-84CC5774F1B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51B6CDA-3FBE-41B7-A99A-DD1E413FF327}" type="pres">
      <dgm:prSet presAssocID="{967405E8-A54F-4892-8439-531EC91D0CA5}" presName="root2" presStyleCnt="0"/>
      <dgm:spPr/>
    </dgm:pt>
    <dgm:pt modelId="{72D0443E-BD25-421A-BEE3-C9EB557202E2}" type="pres">
      <dgm:prSet presAssocID="{967405E8-A54F-4892-8439-531EC91D0CA5}" presName="LevelTwoTextNode" presStyleLbl="node2" presStyleIdx="6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97C12-D749-488A-B8D3-F5E0310B16C8}" type="pres">
      <dgm:prSet presAssocID="{967405E8-A54F-4892-8439-531EC91D0CA5}" presName="level3hierChild" presStyleCnt="0"/>
      <dgm:spPr/>
    </dgm:pt>
  </dgm:ptLst>
  <dgm:cxnLst>
    <dgm:cxn modelId="{5F0DCFB1-B8F3-4EDD-9962-2797C9C6ABC7}" type="presOf" srcId="{967405E8-A54F-4892-8439-531EC91D0CA5}" destId="{72D0443E-BD25-421A-BEE3-C9EB557202E2}" srcOrd="0" destOrd="0" presId="urn:microsoft.com/office/officeart/2005/8/layout/hierarchy2"/>
    <dgm:cxn modelId="{6BA72435-959C-43C8-BD3D-63A4DAACC1F9}" type="presOf" srcId="{5503F4D0-1886-49E1-9FF6-867FE0981867}" destId="{A21564A4-34AF-4AD1-9DCC-B1F4D8CF1EB3}" srcOrd="1" destOrd="0" presId="urn:microsoft.com/office/officeart/2005/8/layout/hierarchy2"/>
    <dgm:cxn modelId="{242F4F80-18F7-4190-80A7-B1FF292E14BB}" type="presOf" srcId="{EB38D13F-CDC7-4A4C-B488-47278BE1F539}" destId="{478B0C6D-87EE-4FF9-9B0F-9EF7E8371EDD}" srcOrd="0" destOrd="0" presId="urn:microsoft.com/office/officeart/2005/8/layout/hierarchy2"/>
    <dgm:cxn modelId="{10AD94DB-5AE7-4331-9331-DB7973DC2955}" srcId="{EB38D13F-CDC7-4A4C-B488-47278BE1F539}" destId="{C01621A0-BBA4-4953-B1F8-501A65361CA9}" srcOrd="2" destOrd="0" parTransId="{5B0DFA41-00B5-4CFE-9299-4853F75FD640}" sibTransId="{68CBC3E1-1DC0-4EA6-8490-2655BEE3D50D}"/>
    <dgm:cxn modelId="{461D81FD-344A-4B5B-ACFF-087210859BD5}" srcId="{EB38D13F-CDC7-4A4C-B488-47278BE1F539}" destId="{E2F2FF89-1524-4B30-BCBE-63CD7B4FC1C8}" srcOrd="4" destOrd="0" parTransId="{861F9EE5-7650-47F6-A29B-212590441314}" sibTransId="{174AD106-50A4-4704-8B96-EFD24EDBB078}"/>
    <dgm:cxn modelId="{0DEF4EE1-1CDD-4C69-995E-1AB8B9E79986}" srcId="{EB38D13F-CDC7-4A4C-B488-47278BE1F539}" destId="{715DFCE3-389D-4EB1-A864-0BD3471DC802}" srcOrd="1" destOrd="0" parTransId="{D09DEC46-64DC-4620-9A50-B9B4E126C9A0}" sibTransId="{56309E72-4F22-4170-AF67-AD3C7373EDAF}"/>
    <dgm:cxn modelId="{C3247FF1-73EA-4C59-81EA-91D4FBE31F93}" type="presOf" srcId="{DBD32A8D-A926-4510-AEE2-AC366FDDDD65}" destId="{5834A1CC-BDA8-403E-A7CA-699E0805E106}" srcOrd="0" destOrd="0" presId="urn:microsoft.com/office/officeart/2005/8/layout/hierarchy2"/>
    <dgm:cxn modelId="{577A22EC-CA1B-435A-B17F-C8C86576E9FB}" type="presOf" srcId="{861F9EE5-7650-47F6-A29B-212590441314}" destId="{61F95161-C0DC-4531-B6B8-29B295723303}" srcOrd="1" destOrd="0" presId="urn:microsoft.com/office/officeart/2005/8/layout/hierarchy2"/>
    <dgm:cxn modelId="{275EF2C3-887E-4A8C-B600-7E3485401929}" type="presOf" srcId="{5B0DFA41-00B5-4CFE-9299-4853F75FD640}" destId="{7B908AE5-C01F-4C8F-A8A6-51E75C60B0E1}" srcOrd="1" destOrd="0" presId="urn:microsoft.com/office/officeart/2005/8/layout/hierarchy2"/>
    <dgm:cxn modelId="{9A4CDA9B-9DAF-4C0F-A078-46EEC90AB05F}" type="presOf" srcId="{D09DEC46-64DC-4620-9A50-B9B4E126C9A0}" destId="{3519B015-33BA-48C2-BAF8-7782FF9559F9}" srcOrd="1" destOrd="0" presId="urn:microsoft.com/office/officeart/2005/8/layout/hierarchy2"/>
    <dgm:cxn modelId="{946909B0-1D30-42CE-B264-C3CAFFF253CE}" type="presOf" srcId="{245889A5-E198-4A09-81ED-CAD7B15F3756}" destId="{7798FCF2-5E97-4F8D-A8F4-F06E8A205A9A}" srcOrd="0" destOrd="0" presId="urn:microsoft.com/office/officeart/2005/8/layout/hierarchy2"/>
    <dgm:cxn modelId="{69FBC600-E13F-4650-9013-B405C6F27BAB}" type="presOf" srcId="{861F9EE5-7650-47F6-A29B-212590441314}" destId="{1723B550-B22C-4D9D-AF46-A4CDCB83FBD4}" srcOrd="0" destOrd="0" presId="urn:microsoft.com/office/officeart/2005/8/layout/hierarchy2"/>
    <dgm:cxn modelId="{849A0CC0-5F24-4799-9BCF-588D9D537B77}" type="presOf" srcId="{EA4662DC-0FA4-4862-AEBA-4270622C4731}" destId="{A2F2DB2A-5401-4FA5-A39F-5250B36DC650}" srcOrd="1" destOrd="0" presId="urn:microsoft.com/office/officeart/2005/8/layout/hierarchy2"/>
    <dgm:cxn modelId="{578AACE7-A01B-43F9-8032-5937CC6A132F}" type="presOf" srcId="{DEC7D889-458F-49A2-AA85-05238C1FCC05}" destId="{131BE741-0831-4CB4-AF23-E48824F65AA2}" srcOrd="0" destOrd="0" presId="urn:microsoft.com/office/officeart/2005/8/layout/hierarchy2"/>
    <dgm:cxn modelId="{5917BD5D-4130-4039-8F5C-DDDE14B3FAB0}" type="presOf" srcId="{F5A1E749-7A1A-4022-8C77-3DA4D818482E}" destId="{E2FFBCED-BE2A-4D1C-B899-3592DD44CCBA}" srcOrd="0" destOrd="0" presId="urn:microsoft.com/office/officeart/2005/8/layout/hierarchy2"/>
    <dgm:cxn modelId="{60E65DD8-E965-4150-B4A0-B9A07609F76C}" srcId="{B9F921BA-1AE6-4CC7-8839-F80AF11BA41E}" destId="{EB38D13F-CDC7-4A4C-B488-47278BE1F539}" srcOrd="0" destOrd="0" parTransId="{46CE7169-DA6D-40FC-B83B-603D6BC0459C}" sibTransId="{073835F4-DD61-47D1-86E2-8D2AA2C5017D}"/>
    <dgm:cxn modelId="{75AB6644-E697-4349-B7B2-B0993C803DB0}" srcId="{EB38D13F-CDC7-4A4C-B488-47278BE1F539}" destId="{DBD32A8D-A926-4510-AEE2-AC366FDDDD65}" srcOrd="0" destOrd="0" parTransId="{245889A5-E198-4A09-81ED-CAD7B15F3756}" sibTransId="{29A961C0-872F-4530-9F31-2BEA525A1E8F}"/>
    <dgm:cxn modelId="{636C25C0-3F3F-4697-8F2A-BE35FE376544}" srcId="{EB38D13F-CDC7-4A4C-B488-47278BE1F539}" destId="{967405E8-A54F-4892-8439-531EC91D0CA5}" srcOrd="6" destOrd="0" parTransId="{E5C03102-F590-4B94-BE1B-84CC5774F1BD}" sibTransId="{7A66C598-3151-4FDD-BD64-B05F53EE4987}"/>
    <dgm:cxn modelId="{25A2EF80-F116-433C-8F5F-E3108009B0F5}" srcId="{EB38D13F-CDC7-4A4C-B488-47278BE1F539}" destId="{F5A1E749-7A1A-4022-8C77-3DA4D818482E}" srcOrd="5" destOrd="0" parTransId="{5503F4D0-1886-49E1-9FF6-867FE0981867}" sibTransId="{A3D328B4-17F5-4A83-A629-15F62E187FEB}"/>
    <dgm:cxn modelId="{E221EEFC-28DF-42F7-9BC9-3DD102C19A78}" type="presOf" srcId="{245889A5-E198-4A09-81ED-CAD7B15F3756}" destId="{E4F2DD2C-7EFD-4A8B-8DD5-73EA731E9410}" srcOrd="1" destOrd="0" presId="urn:microsoft.com/office/officeart/2005/8/layout/hierarchy2"/>
    <dgm:cxn modelId="{A6257913-3CAA-4B44-ACF3-F83ECD766553}" type="presOf" srcId="{E2F2FF89-1524-4B30-BCBE-63CD7B4FC1C8}" destId="{78FA2541-381F-434D-89ED-0AFB16A399A7}" srcOrd="0" destOrd="0" presId="urn:microsoft.com/office/officeart/2005/8/layout/hierarchy2"/>
    <dgm:cxn modelId="{46E90DCA-27CF-4762-92CE-DEF8D446ADCE}" type="presOf" srcId="{D09DEC46-64DC-4620-9A50-B9B4E126C9A0}" destId="{6733C236-0641-4730-874F-48837A72F551}" srcOrd="0" destOrd="0" presId="urn:microsoft.com/office/officeart/2005/8/layout/hierarchy2"/>
    <dgm:cxn modelId="{754D4E30-2CA1-4417-B956-7BC0B19BFDEC}" type="presOf" srcId="{5B0DFA41-00B5-4CFE-9299-4853F75FD640}" destId="{BDF73E4C-B96C-4B4F-A412-E4F9F17EF172}" srcOrd="0" destOrd="0" presId="urn:microsoft.com/office/officeart/2005/8/layout/hierarchy2"/>
    <dgm:cxn modelId="{80E62DA0-676A-47B1-85AC-0DE7528AC954}" type="presOf" srcId="{E5C03102-F590-4B94-BE1B-84CC5774F1BD}" destId="{49CDF480-E7AE-485B-89D8-C4BDFD0C6937}" srcOrd="1" destOrd="0" presId="urn:microsoft.com/office/officeart/2005/8/layout/hierarchy2"/>
    <dgm:cxn modelId="{B1F08C5C-A0F7-49A7-8C60-370C0464CD41}" srcId="{EB38D13F-CDC7-4A4C-B488-47278BE1F539}" destId="{DEC7D889-458F-49A2-AA85-05238C1FCC05}" srcOrd="3" destOrd="0" parTransId="{EA4662DC-0FA4-4862-AEBA-4270622C4731}" sibTransId="{33E63A2E-128B-4BEF-8557-C46676DC7C1B}"/>
    <dgm:cxn modelId="{1F57E788-2FD2-4243-B751-9A17E88BD7F0}" type="presOf" srcId="{C01621A0-BBA4-4953-B1F8-501A65361CA9}" destId="{A36AACB4-5EC8-4590-830F-2422A166F6E3}" srcOrd="0" destOrd="0" presId="urn:microsoft.com/office/officeart/2005/8/layout/hierarchy2"/>
    <dgm:cxn modelId="{9B34186A-205B-4844-8296-90F5294C3B6B}" type="presOf" srcId="{715DFCE3-389D-4EB1-A864-0BD3471DC802}" destId="{54D207B4-BDEC-48AC-9996-591FAB01C5AC}" srcOrd="0" destOrd="0" presId="urn:microsoft.com/office/officeart/2005/8/layout/hierarchy2"/>
    <dgm:cxn modelId="{9B3249D0-3FCA-42ED-AA3C-C90654BF5628}" type="presOf" srcId="{E5C03102-F590-4B94-BE1B-84CC5774F1BD}" destId="{8B2B3A79-D433-4D52-8E97-7BC016F39986}" srcOrd="0" destOrd="0" presId="urn:microsoft.com/office/officeart/2005/8/layout/hierarchy2"/>
    <dgm:cxn modelId="{BEA7F81D-638A-48B5-B43E-696E716191C4}" type="presOf" srcId="{EA4662DC-0FA4-4862-AEBA-4270622C4731}" destId="{3F80C800-C853-4197-A118-20F3C1058B96}" srcOrd="0" destOrd="0" presId="urn:microsoft.com/office/officeart/2005/8/layout/hierarchy2"/>
    <dgm:cxn modelId="{08732788-41C0-4189-A640-8E749164638B}" type="presOf" srcId="{B9F921BA-1AE6-4CC7-8839-F80AF11BA41E}" destId="{D1904867-1318-4161-9BF5-C725862717FC}" srcOrd="0" destOrd="0" presId="urn:microsoft.com/office/officeart/2005/8/layout/hierarchy2"/>
    <dgm:cxn modelId="{D4116A3C-6345-427E-8C9C-C89DD7035542}" type="presOf" srcId="{5503F4D0-1886-49E1-9FF6-867FE0981867}" destId="{15F04BC2-B7C6-48E8-B3F4-AE897251E9CC}" srcOrd="0" destOrd="0" presId="urn:microsoft.com/office/officeart/2005/8/layout/hierarchy2"/>
    <dgm:cxn modelId="{81CDF291-6088-48AA-AEF6-B7133870AE17}" type="presParOf" srcId="{D1904867-1318-4161-9BF5-C725862717FC}" destId="{F373786D-E5F8-4102-AC4B-9BE4A07DC7CE}" srcOrd="0" destOrd="0" presId="urn:microsoft.com/office/officeart/2005/8/layout/hierarchy2"/>
    <dgm:cxn modelId="{5791DAE4-B22A-41E4-A219-3C19C125C61D}" type="presParOf" srcId="{F373786D-E5F8-4102-AC4B-9BE4A07DC7CE}" destId="{478B0C6D-87EE-4FF9-9B0F-9EF7E8371EDD}" srcOrd="0" destOrd="0" presId="urn:microsoft.com/office/officeart/2005/8/layout/hierarchy2"/>
    <dgm:cxn modelId="{1552043A-DCFA-4B42-A31A-F5659B9525DA}" type="presParOf" srcId="{F373786D-E5F8-4102-AC4B-9BE4A07DC7CE}" destId="{6049D624-6BE1-4687-9649-074F3C2582E9}" srcOrd="1" destOrd="0" presId="urn:microsoft.com/office/officeart/2005/8/layout/hierarchy2"/>
    <dgm:cxn modelId="{B62F9F2D-CB32-4403-ADFA-041050BCD2AB}" type="presParOf" srcId="{6049D624-6BE1-4687-9649-074F3C2582E9}" destId="{7798FCF2-5E97-4F8D-A8F4-F06E8A205A9A}" srcOrd="0" destOrd="0" presId="urn:microsoft.com/office/officeart/2005/8/layout/hierarchy2"/>
    <dgm:cxn modelId="{A2A5E0C7-5D97-4E1E-AAA5-6F0B9DCB5FFA}" type="presParOf" srcId="{7798FCF2-5E97-4F8D-A8F4-F06E8A205A9A}" destId="{E4F2DD2C-7EFD-4A8B-8DD5-73EA731E9410}" srcOrd="0" destOrd="0" presId="urn:microsoft.com/office/officeart/2005/8/layout/hierarchy2"/>
    <dgm:cxn modelId="{931B881C-5E0D-4FBB-AC06-78B296C3B514}" type="presParOf" srcId="{6049D624-6BE1-4687-9649-074F3C2582E9}" destId="{0610AD0E-9B20-46DD-B4CE-F3419BE01360}" srcOrd="1" destOrd="0" presId="urn:microsoft.com/office/officeart/2005/8/layout/hierarchy2"/>
    <dgm:cxn modelId="{EB380A81-759A-4AA8-BE3C-0701EE141E97}" type="presParOf" srcId="{0610AD0E-9B20-46DD-B4CE-F3419BE01360}" destId="{5834A1CC-BDA8-403E-A7CA-699E0805E106}" srcOrd="0" destOrd="0" presId="urn:microsoft.com/office/officeart/2005/8/layout/hierarchy2"/>
    <dgm:cxn modelId="{579B9083-E3E8-4F12-A938-AAD536084B31}" type="presParOf" srcId="{0610AD0E-9B20-46DD-B4CE-F3419BE01360}" destId="{25CA265C-FE75-4BAB-A655-7231353EA692}" srcOrd="1" destOrd="0" presId="urn:microsoft.com/office/officeart/2005/8/layout/hierarchy2"/>
    <dgm:cxn modelId="{44F0DD6D-D21D-4568-837B-A375D4B640F1}" type="presParOf" srcId="{6049D624-6BE1-4687-9649-074F3C2582E9}" destId="{6733C236-0641-4730-874F-48837A72F551}" srcOrd="2" destOrd="0" presId="urn:microsoft.com/office/officeart/2005/8/layout/hierarchy2"/>
    <dgm:cxn modelId="{C860E437-5D20-43D6-A181-5F1C11651A99}" type="presParOf" srcId="{6733C236-0641-4730-874F-48837A72F551}" destId="{3519B015-33BA-48C2-BAF8-7782FF9559F9}" srcOrd="0" destOrd="0" presId="urn:microsoft.com/office/officeart/2005/8/layout/hierarchy2"/>
    <dgm:cxn modelId="{A0A1C281-B77D-4FD5-BDE6-726EA70ADEB8}" type="presParOf" srcId="{6049D624-6BE1-4687-9649-074F3C2582E9}" destId="{592CD25E-FCC6-4DB1-BED8-070DD443A85D}" srcOrd="3" destOrd="0" presId="urn:microsoft.com/office/officeart/2005/8/layout/hierarchy2"/>
    <dgm:cxn modelId="{3BBA1BB9-83DA-4CE3-B037-1C022E396B32}" type="presParOf" srcId="{592CD25E-FCC6-4DB1-BED8-070DD443A85D}" destId="{54D207B4-BDEC-48AC-9996-591FAB01C5AC}" srcOrd="0" destOrd="0" presId="urn:microsoft.com/office/officeart/2005/8/layout/hierarchy2"/>
    <dgm:cxn modelId="{9F8C029E-2E12-4DA4-A35D-9AB97CC38DC9}" type="presParOf" srcId="{592CD25E-FCC6-4DB1-BED8-070DD443A85D}" destId="{2DEC242C-DD5E-4EB7-BA19-AA907C305365}" srcOrd="1" destOrd="0" presId="urn:microsoft.com/office/officeart/2005/8/layout/hierarchy2"/>
    <dgm:cxn modelId="{AB53F97B-05FB-4909-990E-AA3E2EE7F0AE}" type="presParOf" srcId="{6049D624-6BE1-4687-9649-074F3C2582E9}" destId="{BDF73E4C-B96C-4B4F-A412-E4F9F17EF172}" srcOrd="4" destOrd="0" presId="urn:microsoft.com/office/officeart/2005/8/layout/hierarchy2"/>
    <dgm:cxn modelId="{6FFC6390-9F46-42F0-9493-9DF3B1A053CD}" type="presParOf" srcId="{BDF73E4C-B96C-4B4F-A412-E4F9F17EF172}" destId="{7B908AE5-C01F-4C8F-A8A6-51E75C60B0E1}" srcOrd="0" destOrd="0" presId="urn:microsoft.com/office/officeart/2005/8/layout/hierarchy2"/>
    <dgm:cxn modelId="{F5A664C4-4B7A-4487-B125-BFE695559C9B}" type="presParOf" srcId="{6049D624-6BE1-4687-9649-074F3C2582E9}" destId="{BECCE36F-D5ED-4CB6-959A-56EBAA96C874}" srcOrd="5" destOrd="0" presId="urn:microsoft.com/office/officeart/2005/8/layout/hierarchy2"/>
    <dgm:cxn modelId="{C52A3FC0-9052-47EE-BA5B-71B9528E0952}" type="presParOf" srcId="{BECCE36F-D5ED-4CB6-959A-56EBAA96C874}" destId="{A36AACB4-5EC8-4590-830F-2422A166F6E3}" srcOrd="0" destOrd="0" presId="urn:microsoft.com/office/officeart/2005/8/layout/hierarchy2"/>
    <dgm:cxn modelId="{B193C12A-703E-4079-992D-BDF04DCCFA5B}" type="presParOf" srcId="{BECCE36F-D5ED-4CB6-959A-56EBAA96C874}" destId="{702F539A-EAF8-4DA6-83ED-841D3BB361BB}" srcOrd="1" destOrd="0" presId="urn:microsoft.com/office/officeart/2005/8/layout/hierarchy2"/>
    <dgm:cxn modelId="{089C633F-A964-4680-A308-EFF08309CA45}" type="presParOf" srcId="{6049D624-6BE1-4687-9649-074F3C2582E9}" destId="{3F80C800-C853-4197-A118-20F3C1058B96}" srcOrd="6" destOrd="0" presId="urn:microsoft.com/office/officeart/2005/8/layout/hierarchy2"/>
    <dgm:cxn modelId="{AD8B8CAB-6720-4952-9505-8DBF38EB5C4E}" type="presParOf" srcId="{3F80C800-C853-4197-A118-20F3C1058B96}" destId="{A2F2DB2A-5401-4FA5-A39F-5250B36DC650}" srcOrd="0" destOrd="0" presId="urn:microsoft.com/office/officeart/2005/8/layout/hierarchy2"/>
    <dgm:cxn modelId="{86545FD1-6968-4137-8E9C-165B941CD7D7}" type="presParOf" srcId="{6049D624-6BE1-4687-9649-074F3C2582E9}" destId="{C114EB8C-8C2E-4FEE-8F64-8F4FEC6064F8}" srcOrd="7" destOrd="0" presId="urn:microsoft.com/office/officeart/2005/8/layout/hierarchy2"/>
    <dgm:cxn modelId="{E7C56B21-A921-4EFA-B288-ABA06DD241A4}" type="presParOf" srcId="{C114EB8C-8C2E-4FEE-8F64-8F4FEC6064F8}" destId="{131BE741-0831-4CB4-AF23-E48824F65AA2}" srcOrd="0" destOrd="0" presId="urn:microsoft.com/office/officeart/2005/8/layout/hierarchy2"/>
    <dgm:cxn modelId="{211CD186-4376-4BE1-ABF4-ADA4B9FE68C0}" type="presParOf" srcId="{C114EB8C-8C2E-4FEE-8F64-8F4FEC6064F8}" destId="{FE53A983-40D6-4368-85A6-615C83526836}" srcOrd="1" destOrd="0" presId="urn:microsoft.com/office/officeart/2005/8/layout/hierarchy2"/>
    <dgm:cxn modelId="{0F3A73C2-0371-45B0-AD45-BBA6795F6055}" type="presParOf" srcId="{6049D624-6BE1-4687-9649-074F3C2582E9}" destId="{1723B550-B22C-4D9D-AF46-A4CDCB83FBD4}" srcOrd="8" destOrd="0" presId="urn:microsoft.com/office/officeart/2005/8/layout/hierarchy2"/>
    <dgm:cxn modelId="{25389F3C-AC79-4965-93C0-CC1892937167}" type="presParOf" srcId="{1723B550-B22C-4D9D-AF46-A4CDCB83FBD4}" destId="{61F95161-C0DC-4531-B6B8-29B295723303}" srcOrd="0" destOrd="0" presId="urn:microsoft.com/office/officeart/2005/8/layout/hierarchy2"/>
    <dgm:cxn modelId="{B7B21AA0-4F2B-4B48-8715-C747E43E8BDF}" type="presParOf" srcId="{6049D624-6BE1-4687-9649-074F3C2582E9}" destId="{64DECB9C-98A8-45B2-88DF-AA911293E7AB}" srcOrd="9" destOrd="0" presId="urn:microsoft.com/office/officeart/2005/8/layout/hierarchy2"/>
    <dgm:cxn modelId="{054D980F-21DE-47DC-9028-719B588C934D}" type="presParOf" srcId="{64DECB9C-98A8-45B2-88DF-AA911293E7AB}" destId="{78FA2541-381F-434D-89ED-0AFB16A399A7}" srcOrd="0" destOrd="0" presId="urn:microsoft.com/office/officeart/2005/8/layout/hierarchy2"/>
    <dgm:cxn modelId="{09DB6A0D-F947-4735-B9B8-B7E3624D0529}" type="presParOf" srcId="{64DECB9C-98A8-45B2-88DF-AA911293E7AB}" destId="{525FE92E-6EB5-419C-A0A0-7FA01BC19E01}" srcOrd="1" destOrd="0" presId="urn:microsoft.com/office/officeart/2005/8/layout/hierarchy2"/>
    <dgm:cxn modelId="{0AFBC3D4-C5F0-439C-BED1-EAF4D958B70F}" type="presParOf" srcId="{6049D624-6BE1-4687-9649-074F3C2582E9}" destId="{15F04BC2-B7C6-48E8-B3F4-AE897251E9CC}" srcOrd="10" destOrd="0" presId="urn:microsoft.com/office/officeart/2005/8/layout/hierarchy2"/>
    <dgm:cxn modelId="{D2F43C5D-BC10-44C2-A781-7623A4195AF1}" type="presParOf" srcId="{15F04BC2-B7C6-48E8-B3F4-AE897251E9CC}" destId="{A21564A4-34AF-4AD1-9DCC-B1F4D8CF1EB3}" srcOrd="0" destOrd="0" presId="urn:microsoft.com/office/officeart/2005/8/layout/hierarchy2"/>
    <dgm:cxn modelId="{5522E0CE-29D7-4945-A764-366CCDF40B23}" type="presParOf" srcId="{6049D624-6BE1-4687-9649-074F3C2582E9}" destId="{E9A7CBBC-9390-415B-BC82-F910E29589B3}" srcOrd="11" destOrd="0" presId="urn:microsoft.com/office/officeart/2005/8/layout/hierarchy2"/>
    <dgm:cxn modelId="{EF4F51CF-0ED1-4DE2-8014-8065CB816BAB}" type="presParOf" srcId="{E9A7CBBC-9390-415B-BC82-F910E29589B3}" destId="{E2FFBCED-BE2A-4D1C-B899-3592DD44CCBA}" srcOrd="0" destOrd="0" presId="urn:microsoft.com/office/officeart/2005/8/layout/hierarchy2"/>
    <dgm:cxn modelId="{7A6C5E55-4C2E-45CF-B816-AE13CA378B2B}" type="presParOf" srcId="{E9A7CBBC-9390-415B-BC82-F910E29589B3}" destId="{D8BB7004-89EF-4732-ABE3-53FC321EEFEC}" srcOrd="1" destOrd="0" presId="urn:microsoft.com/office/officeart/2005/8/layout/hierarchy2"/>
    <dgm:cxn modelId="{40216195-B1C1-4FD7-8DAC-5AA4DDD4853C}" type="presParOf" srcId="{6049D624-6BE1-4687-9649-074F3C2582E9}" destId="{8B2B3A79-D433-4D52-8E97-7BC016F39986}" srcOrd="12" destOrd="0" presId="urn:microsoft.com/office/officeart/2005/8/layout/hierarchy2"/>
    <dgm:cxn modelId="{2B95FB77-FB33-4DB7-8362-DF3138F07B52}" type="presParOf" srcId="{8B2B3A79-D433-4D52-8E97-7BC016F39986}" destId="{49CDF480-E7AE-485B-89D8-C4BDFD0C6937}" srcOrd="0" destOrd="0" presId="urn:microsoft.com/office/officeart/2005/8/layout/hierarchy2"/>
    <dgm:cxn modelId="{BD1EC28C-AFC8-4CC8-97EB-E494D898ECCD}" type="presParOf" srcId="{6049D624-6BE1-4687-9649-074F3C2582E9}" destId="{451B6CDA-3FBE-41B7-A99A-DD1E413FF327}" srcOrd="13" destOrd="0" presId="urn:microsoft.com/office/officeart/2005/8/layout/hierarchy2"/>
    <dgm:cxn modelId="{BBA1B5B7-992A-4F41-A391-67B01C371E4C}" type="presParOf" srcId="{451B6CDA-3FBE-41B7-A99A-DD1E413FF327}" destId="{72D0443E-BD25-421A-BEE3-C9EB557202E2}" srcOrd="0" destOrd="0" presId="urn:microsoft.com/office/officeart/2005/8/layout/hierarchy2"/>
    <dgm:cxn modelId="{3ECCD355-99C7-4254-A035-7A301EFB8736}" type="presParOf" srcId="{451B6CDA-3FBE-41B7-A99A-DD1E413FF327}" destId="{20097C12-D749-488A-B8D3-F5E0310B16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F921BA-1AE6-4CC7-8839-F80AF11BA4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8D13F-CDC7-4A4C-B488-47278BE1F539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Treaty of Versailles</a:t>
          </a:r>
          <a:endParaRPr lang="en-US" sz="3600" dirty="0">
            <a:solidFill>
              <a:schemeClr val="tx1"/>
            </a:solidFill>
          </a:endParaRPr>
        </a:p>
      </dgm:t>
    </dgm:pt>
    <dgm:pt modelId="{46CE7169-DA6D-40FC-B83B-603D6BC0459C}" type="parTrans" cxnId="{60E65DD8-E965-4150-B4A0-B9A07609F76C}">
      <dgm:prSet/>
      <dgm:spPr/>
      <dgm:t>
        <a:bodyPr/>
        <a:lstStyle/>
        <a:p>
          <a:endParaRPr lang="en-US"/>
        </a:p>
      </dgm:t>
    </dgm:pt>
    <dgm:pt modelId="{073835F4-DD61-47D1-86E2-8D2AA2C5017D}" type="sibTrans" cxnId="{60E65DD8-E965-4150-B4A0-B9A07609F76C}">
      <dgm:prSet/>
      <dgm:spPr/>
      <dgm:t>
        <a:bodyPr/>
        <a:lstStyle/>
        <a:p>
          <a:endParaRPr lang="en-US"/>
        </a:p>
      </dgm:t>
    </dgm:pt>
    <dgm:pt modelId="{DBD32A8D-A926-4510-AEE2-AC366FDDDD6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Germany take full responsibility for war</a:t>
          </a:r>
          <a:endParaRPr lang="en-US" sz="1800" dirty="0">
            <a:solidFill>
              <a:schemeClr val="tx1"/>
            </a:solidFill>
          </a:endParaRPr>
        </a:p>
      </dgm:t>
    </dgm:pt>
    <dgm:pt modelId="{245889A5-E198-4A09-81ED-CAD7B15F3756}" type="parTrans" cxnId="{75AB6644-E697-4349-B7B2-B0993C803DB0}">
      <dgm:prSet/>
      <dgm:spPr/>
      <dgm:t>
        <a:bodyPr/>
        <a:lstStyle/>
        <a:p>
          <a:endParaRPr lang="en-US"/>
        </a:p>
      </dgm:t>
    </dgm:pt>
    <dgm:pt modelId="{29A961C0-872F-4530-9F31-2BEA525A1E8F}" type="sibTrans" cxnId="{75AB6644-E697-4349-B7B2-B0993C803DB0}">
      <dgm:prSet/>
      <dgm:spPr/>
      <dgm:t>
        <a:bodyPr/>
        <a:lstStyle/>
        <a:p>
          <a:endParaRPr lang="en-US"/>
        </a:p>
      </dgm:t>
    </dgm:pt>
    <dgm:pt modelId="{715DFCE3-389D-4EB1-A864-0BD3471DC80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pay reparations</a:t>
          </a:r>
          <a:endParaRPr lang="en-US" sz="2000" dirty="0">
            <a:solidFill>
              <a:schemeClr val="tx1"/>
            </a:solidFill>
          </a:endParaRPr>
        </a:p>
      </dgm:t>
    </dgm:pt>
    <dgm:pt modelId="{D09DEC46-64DC-4620-9A50-B9B4E126C9A0}" type="parTrans" cxnId="{0DEF4EE1-1CDD-4C69-995E-1AB8B9E79986}">
      <dgm:prSet/>
      <dgm:spPr/>
      <dgm:t>
        <a:bodyPr/>
        <a:lstStyle/>
        <a:p>
          <a:endParaRPr lang="en-US"/>
        </a:p>
      </dgm:t>
    </dgm:pt>
    <dgm:pt modelId="{56309E72-4F22-4170-AF67-AD3C7373EDAF}" type="sibTrans" cxnId="{0DEF4EE1-1CDD-4C69-995E-1AB8B9E79986}">
      <dgm:prSet/>
      <dgm:spPr/>
      <dgm:t>
        <a:bodyPr/>
        <a:lstStyle/>
        <a:p>
          <a:endParaRPr lang="en-US"/>
        </a:p>
      </dgm:t>
    </dgm:pt>
    <dgm:pt modelId="{C01621A0-BBA4-4953-B1F8-501A65361CA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limit military to 100,000 troops</a:t>
          </a:r>
          <a:endParaRPr lang="en-US" sz="2000" dirty="0">
            <a:solidFill>
              <a:schemeClr val="tx1"/>
            </a:solidFill>
          </a:endParaRPr>
        </a:p>
      </dgm:t>
    </dgm:pt>
    <dgm:pt modelId="{5B0DFA41-00B5-4CFE-9299-4853F75FD640}" type="parTrans" cxnId="{10AD94DB-5AE7-4331-9331-DB7973DC2955}">
      <dgm:prSet/>
      <dgm:spPr/>
      <dgm:t>
        <a:bodyPr/>
        <a:lstStyle/>
        <a:p>
          <a:endParaRPr lang="en-US"/>
        </a:p>
      </dgm:t>
    </dgm:pt>
    <dgm:pt modelId="{68CBC3E1-1DC0-4EA6-8490-2655BEE3D50D}" type="sibTrans" cxnId="{10AD94DB-5AE7-4331-9331-DB7973DC2955}">
      <dgm:prSet/>
      <dgm:spPr/>
      <dgm:t>
        <a:bodyPr/>
        <a:lstStyle/>
        <a:p>
          <a:endParaRPr lang="en-US"/>
        </a:p>
      </dgm:t>
    </dgm:pt>
    <dgm:pt modelId="{DEC7D889-458F-49A2-AA85-05238C1FCC0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Rhineland demilitarized</a:t>
          </a:r>
          <a:endParaRPr lang="en-US" dirty="0">
            <a:solidFill>
              <a:schemeClr val="tx1"/>
            </a:solidFill>
          </a:endParaRPr>
        </a:p>
      </dgm:t>
    </dgm:pt>
    <dgm:pt modelId="{EA4662DC-0FA4-4862-AEBA-4270622C4731}" type="parTrans" cxnId="{B1F08C5C-A0F7-49A7-8C60-370C0464CD41}">
      <dgm:prSet/>
      <dgm:spPr/>
      <dgm:t>
        <a:bodyPr/>
        <a:lstStyle/>
        <a:p>
          <a:endParaRPr lang="en-US"/>
        </a:p>
      </dgm:t>
    </dgm:pt>
    <dgm:pt modelId="{33E63A2E-128B-4BEF-8557-C46676DC7C1B}" type="sibTrans" cxnId="{B1F08C5C-A0F7-49A7-8C60-370C0464CD41}">
      <dgm:prSet/>
      <dgm:spPr/>
      <dgm:t>
        <a:bodyPr/>
        <a:lstStyle/>
        <a:p>
          <a:endParaRPr lang="en-US"/>
        </a:p>
      </dgm:t>
    </dgm:pt>
    <dgm:pt modelId="{E2F2FF89-1524-4B30-BCBE-63CD7B4FC1C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No alliance between Germany and Austria</a:t>
          </a:r>
          <a:endParaRPr lang="en-US" sz="2000" dirty="0">
            <a:solidFill>
              <a:schemeClr val="tx1"/>
            </a:solidFill>
          </a:endParaRPr>
        </a:p>
      </dgm:t>
    </dgm:pt>
    <dgm:pt modelId="{861F9EE5-7650-47F6-A29B-212590441314}" type="parTrans" cxnId="{461D81FD-344A-4B5B-ACFF-087210859BD5}">
      <dgm:prSet/>
      <dgm:spPr/>
      <dgm:t>
        <a:bodyPr/>
        <a:lstStyle/>
        <a:p>
          <a:endParaRPr lang="en-US"/>
        </a:p>
      </dgm:t>
    </dgm:pt>
    <dgm:pt modelId="{174AD106-50A4-4704-8B96-EFD24EDBB078}" type="sibTrans" cxnId="{461D81FD-344A-4B5B-ACFF-087210859BD5}">
      <dgm:prSet/>
      <dgm:spPr/>
      <dgm:t>
        <a:bodyPr/>
        <a:lstStyle/>
        <a:p>
          <a:endParaRPr lang="en-US"/>
        </a:p>
      </dgm:t>
    </dgm:pt>
    <dgm:pt modelId="{F5A1E749-7A1A-4022-8C77-3DA4D818482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5503F4D0-1886-49E1-9FF6-867FE0981867}" type="parTrans" cxnId="{25A2EF80-F116-433C-8F5F-E3108009B0F5}">
      <dgm:prSet/>
      <dgm:spPr/>
      <dgm:t>
        <a:bodyPr/>
        <a:lstStyle/>
        <a:p>
          <a:endParaRPr lang="en-US"/>
        </a:p>
      </dgm:t>
    </dgm:pt>
    <dgm:pt modelId="{A3D328B4-17F5-4A83-A629-15F62E187FEB}" type="sibTrans" cxnId="{25A2EF80-F116-433C-8F5F-E3108009B0F5}">
      <dgm:prSet/>
      <dgm:spPr/>
      <dgm:t>
        <a:bodyPr/>
        <a:lstStyle/>
        <a:p>
          <a:endParaRPr lang="en-US"/>
        </a:p>
      </dgm:t>
    </dgm:pt>
    <dgm:pt modelId="{967405E8-A54F-4892-8439-531EC91D0CA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5C03102-F590-4B94-BE1B-84CC5774F1BD}" type="parTrans" cxnId="{636C25C0-3F3F-4697-8F2A-BE35FE376544}">
      <dgm:prSet/>
      <dgm:spPr/>
      <dgm:t>
        <a:bodyPr/>
        <a:lstStyle/>
        <a:p>
          <a:endParaRPr lang="en-US"/>
        </a:p>
      </dgm:t>
    </dgm:pt>
    <dgm:pt modelId="{7A66C598-3151-4FDD-BD64-B05F53EE4987}" type="sibTrans" cxnId="{636C25C0-3F3F-4697-8F2A-BE35FE376544}">
      <dgm:prSet/>
      <dgm:spPr/>
      <dgm:t>
        <a:bodyPr/>
        <a:lstStyle/>
        <a:p>
          <a:endParaRPr lang="en-US"/>
        </a:p>
      </dgm:t>
    </dgm:pt>
    <dgm:pt modelId="{D1904867-1318-4161-9BF5-C725862717FC}" type="pres">
      <dgm:prSet presAssocID="{B9F921BA-1AE6-4CC7-8839-F80AF11BA4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3786D-E5F8-4102-AC4B-9BE4A07DC7CE}" type="pres">
      <dgm:prSet presAssocID="{EB38D13F-CDC7-4A4C-B488-47278BE1F539}" presName="root1" presStyleCnt="0"/>
      <dgm:spPr/>
    </dgm:pt>
    <dgm:pt modelId="{478B0C6D-87EE-4FF9-9B0F-9EF7E8371EDD}" type="pres">
      <dgm:prSet presAssocID="{EB38D13F-CDC7-4A4C-B488-47278BE1F539}" presName="LevelOneTextNode" presStyleLbl="node0" presStyleIdx="0" presStyleCnt="1" custScaleX="301400" custScaleY="426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9D624-6BE1-4687-9649-074F3C2582E9}" type="pres">
      <dgm:prSet presAssocID="{EB38D13F-CDC7-4A4C-B488-47278BE1F539}" presName="level2hierChild" presStyleCnt="0"/>
      <dgm:spPr/>
    </dgm:pt>
    <dgm:pt modelId="{7798FCF2-5E97-4F8D-A8F4-F06E8A205A9A}" type="pres">
      <dgm:prSet presAssocID="{245889A5-E198-4A09-81ED-CAD7B15F3756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4F2DD2C-7EFD-4A8B-8DD5-73EA731E9410}" type="pres">
      <dgm:prSet presAssocID="{245889A5-E198-4A09-81ED-CAD7B15F3756}" presName="connTx" presStyleLbl="parChTrans1D2" presStyleIdx="0" presStyleCnt="7"/>
      <dgm:spPr/>
      <dgm:t>
        <a:bodyPr/>
        <a:lstStyle/>
        <a:p>
          <a:endParaRPr lang="en-US"/>
        </a:p>
      </dgm:t>
    </dgm:pt>
    <dgm:pt modelId="{0610AD0E-9B20-46DD-B4CE-F3419BE01360}" type="pres">
      <dgm:prSet presAssocID="{DBD32A8D-A926-4510-AEE2-AC366FDDDD65}" presName="root2" presStyleCnt="0"/>
      <dgm:spPr/>
    </dgm:pt>
    <dgm:pt modelId="{5834A1CC-BDA8-403E-A7CA-699E0805E106}" type="pres">
      <dgm:prSet presAssocID="{DBD32A8D-A926-4510-AEE2-AC366FDDDD65}" presName="LevelTwoTextNode" presStyleLbl="node2" presStyleIdx="0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A265C-FE75-4BAB-A655-7231353EA692}" type="pres">
      <dgm:prSet presAssocID="{DBD32A8D-A926-4510-AEE2-AC366FDDDD65}" presName="level3hierChild" presStyleCnt="0"/>
      <dgm:spPr/>
    </dgm:pt>
    <dgm:pt modelId="{6733C236-0641-4730-874F-48837A72F551}" type="pres">
      <dgm:prSet presAssocID="{D09DEC46-64DC-4620-9A50-B9B4E126C9A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519B015-33BA-48C2-BAF8-7782FF9559F9}" type="pres">
      <dgm:prSet presAssocID="{D09DEC46-64DC-4620-9A50-B9B4E126C9A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2CD25E-FCC6-4DB1-BED8-070DD443A85D}" type="pres">
      <dgm:prSet presAssocID="{715DFCE3-389D-4EB1-A864-0BD3471DC802}" presName="root2" presStyleCnt="0"/>
      <dgm:spPr/>
    </dgm:pt>
    <dgm:pt modelId="{54D207B4-BDEC-48AC-9996-591FAB01C5AC}" type="pres">
      <dgm:prSet presAssocID="{715DFCE3-389D-4EB1-A864-0BD3471DC802}" presName="LevelTwoTextNode" presStyleLbl="node2" presStyleIdx="1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C242C-DD5E-4EB7-BA19-AA907C305365}" type="pres">
      <dgm:prSet presAssocID="{715DFCE3-389D-4EB1-A864-0BD3471DC802}" presName="level3hierChild" presStyleCnt="0"/>
      <dgm:spPr/>
    </dgm:pt>
    <dgm:pt modelId="{BDF73E4C-B96C-4B4F-A412-E4F9F17EF172}" type="pres">
      <dgm:prSet presAssocID="{5B0DFA41-00B5-4CFE-9299-4853F75FD640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B908AE5-C01F-4C8F-A8A6-51E75C60B0E1}" type="pres">
      <dgm:prSet presAssocID="{5B0DFA41-00B5-4CFE-9299-4853F75FD64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CCE36F-D5ED-4CB6-959A-56EBAA96C874}" type="pres">
      <dgm:prSet presAssocID="{C01621A0-BBA4-4953-B1F8-501A65361CA9}" presName="root2" presStyleCnt="0"/>
      <dgm:spPr/>
    </dgm:pt>
    <dgm:pt modelId="{A36AACB4-5EC8-4590-830F-2422A166F6E3}" type="pres">
      <dgm:prSet presAssocID="{C01621A0-BBA4-4953-B1F8-501A65361CA9}" presName="LevelTwoTextNode" presStyleLbl="node2" presStyleIdx="2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F539A-EAF8-4DA6-83ED-841D3BB361BB}" type="pres">
      <dgm:prSet presAssocID="{C01621A0-BBA4-4953-B1F8-501A65361CA9}" presName="level3hierChild" presStyleCnt="0"/>
      <dgm:spPr/>
    </dgm:pt>
    <dgm:pt modelId="{3F80C800-C853-4197-A118-20F3C1058B96}" type="pres">
      <dgm:prSet presAssocID="{EA4662DC-0FA4-4862-AEBA-4270622C473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A2F2DB2A-5401-4FA5-A39F-5250B36DC650}" type="pres">
      <dgm:prSet presAssocID="{EA4662DC-0FA4-4862-AEBA-4270622C473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114EB8C-8C2E-4FEE-8F64-8F4FEC6064F8}" type="pres">
      <dgm:prSet presAssocID="{DEC7D889-458F-49A2-AA85-05238C1FCC05}" presName="root2" presStyleCnt="0"/>
      <dgm:spPr/>
    </dgm:pt>
    <dgm:pt modelId="{131BE741-0831-4CB4-AF23-E48824F65AA2}" type="pres">
      <dgm:prSet presAssocID="{DEC7D889-458F-49A2-AA85-05238C1FCC05}" presName="LevelTwoTextNode" presStyleLbl="node2" presStyleIdx="3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3A983-40D6-4368-85A6-615C83526836}" type="pres">
      <dgm:prSet presAssocID="{DEC7D889-458F-49A2-AA85-05238C1FCC05}" presName="level3hierChild" presStyleCnt="0"/>
      <dgm:spPr/>
    </dgm:pt>
    <dgm:pt modelId="{1723B550-B22C-4D9D-AF46-A4CDCB83FBD4}" type="pres">
      <dgm:prSet presAssocID="{861F9EE5-7650-47F6-A29B-21259044131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61F95161-C0DC-4531-B6B8-29B295723303}" type="pres">
      <dgm:prSet presAssocID="{861F9EE5-7650-47F6-A29B-21259044131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64DECB9C-98A8-45B2-88DF-AA911293E7AB}" type="pres">
      <dgm:prSet presAssocID="{E2F2FF89-1524-4B30-BCBE-63CD7B4FC1C8}" presName="root2" presStyleCnt="0"/>
      <dgm:spPr/>
    </dgm:pt>
    <dgm:pt modelId="{78FA2541-381F-434D-89ED-0AFB16A399A7}" type="pres">
      <dgm:prSet presAssocID="{E2F2FF89-1524-4B30-BCBE-63CD7B4FC1C8}" presName="LevelTwoTextNode" presStyleLbl="node2" presStyleIdx="4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FE92E-6EB5-419C-A0A0-7FA01BC19E01}" type="pres">
      <dgm:prSet presAssocID="{E2F2FF89-1524-4B30-BCBE-63CD7B4FC1C8}" presName="level3hierChild" presStyleCnt="0"/>
      <dgm:spPr/>
    </dgm:pt>
    <dgm:pt modelId="{15F04BC2-B7C6-48E8-B3F4-AE897251E9CC}" type="pres">
      <dgm:prSet presAssocID="{5503F4D0-1886-49E1-9FF6-867FE098186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21564A4-34AF-4AD1-9DCC-B1F4D8CF1EB3}" type="pres">
      <dgm:prSet presAssocID="{5503F4D0-1886-49E1-9FF6-867FE098186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9A7CBBC-9390-415B-BC82-F910E29589B3}" type="pres">
      <dgm:prSet presAssocID="{F5A1E749-7A1A-4022-8C77-3DA4D818482E}" presName="root2" presStyleCnt="0"/>
      <dgm:spPr/>
    </dgm:pt>
    <dgm:pt modelId="{E2FFBCED-BE2A-4D1C-B899-3592DD44CCBA}" type="pres">
      <dgm:prSet presAssocID="{F5A1E749-7A1A-4022-8C77-3DA4D818482E}" presName="LevelTwoTextNode" presStyleLbl="node2" presStyleIdx="5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B7004-89EF-4732-ABE3-53FC321EEFEC}" type="pres">
      <dgm:prSet presAssocID="{F5A1E749-7A1A-4022-8C77-3DA4D818482E}" presName="level3hierChild" presStyleCnt="0"/>
      <dgm:spPr/>
    </dgm:pt>
    <dgm:pt modelId="{8B2B3A79-D433-4D52-8E97-7BC016F39986}" type="pres">
      <dgm:prSet presAssocID="{E5C03102-F590-4B94-BE1B-84CC5774F1BD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CDF480-E7AE-485B-89D8-C4BDFD0C6937}" type="pres">
      <dgm:prSet presAssocID="{E5C03102-F590-4B94-BE1B-84CC5774F1B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51B6CDA-3FBE-41B7-A99A-DD1E413FF327}" type="pres">
      <dgm:prSet presAssocID="{967405E8-A54F-4892-8439-531EC91D0CA5}" presName="root2" presStyleCnt="0"/>
      <dgm:spPr/>
    </dgm:pt>
    <dgm:pt modelId="{72D0443E-BD25-421A-BEE3-C9EB557202E2}" type="pres">
      <dgm:prSet presAssocID="{967405E8-A54F-4892-8439-531EC91D0CA5}" presName="LevelTwoTextNode" presStyleLbl="node2" presStyleIdx="6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97C12-D749-488A-B8D3-F5E0310B16C8}" type="pres">
      <dgm:prSet presAssocID="{967405E8-A54F-4892-8439-531EC91D0CA5}" presName="level3hierChild" presStyleCnt="0"/>
      <dgm:spPr/>
    </dgm:pt>
  </dgm:ptLst>
  <dgm:cxnLst>
    <dgm:cxn modelId="{E4332574-DA8C-4023-B445-A4C9B31FC8CC}" type="presOf" srcId="{F5A1E749-7A1A-4022-8C77-3DA4D818482E}" destId="{E2FFBCED-BE2A-4D1C-B899-3592DD44CCBA}" srcOrd="0" destOrd="0" presId="urn:microsoft.com/office/officeart/2005/8/layout/hierarchy2"/>
    <dgm:cxn modelId="{75AB6644-E697-4349-B7B2-B0993C803DB0}" srcId="{EB38D13F-CDC7-4A4C-B488-47278BE1F539}" destId="{DBD32A8D-A926-4510-AEE2-AC366FDDDD65}" srcOrd="0" destOrd="0" parTransId="{245889A5-E198-4A09-81ED-CAD7B15F3756}" sibTransId="{29A961C0-872F-4530-9F31-2BEA525A1E8F}"/>
    <dgm:cxn modelId="{10AD94DB-5AE7-4331-9331-DB7973DC2955}" srcId="{EB38D13F-CDC7-4A4C-B488-47278BE1F539}" destId="{C01621A0-BBA4-4953-B1F8-501A65361CA9}" srcOrd="2" destOrd="0" parTransId="{5B0DFA41-00B5-4CFE-9299-4853F75FD640}" sibTransId="{68CBC3E1-1DC0-4EA6-8490-2655BEE3D50D}"/>
    <dgm:cxn modelId="{8F05E9CA-A5B3-4381-9A97-570EBD7B7896}" type="presOf" srcId="{967405E8-A54F-4892-8439-531EC91D0CA5}" destId="{72D0443E-BD25-421A-BEE3-C9EB557202E2}" srcOrd="0" destOrd="0" presId="urn:microsoft.com/office/officeart/2005/8/layout/hierarchy2"/>
    <dgm:cxn modelId="{60E65DD8-E965-4150-B4A0-B9A07609F76C}" srcId="{B9F921BA-1AE6-4CC7-8839-F80AF11BA41E}" destId="{EB38D13F-CDC7-4A4C-B488-47278BE1F539}" srcOrd="0" destOrd="0" parTransId="{46CE7169-DA6D-40FC-B83B-603D6BC0459C}" sibTransId="{073835F4-DD61-47D1-86E2-8D2AA2C5017D}"/>
    <dgm:cxn modelId="{03348D09-6259-4ABA-A333-7AD0FA5D27BA}" type="presOf" srcId="{5503F4D0-1886-49E1-9FF6-867FE0981867}" destId="{15F04BC2-B7C6-48E8-B3F4-AE897251E9CC}" srcOrd="0" destOrd="0" presId="urn:microsoft.com/office/officeart/2005/8/layout/hierarchy2"/>
    <dgm:cxn modelId="{B1F08C5C-A0F7-49A7-8C60-370C0464CD41}" srcId="{EB38D13F-CDC7-4A4C-B488-47278BE1F539}" destId="{DEC7D889-458F-49A2-AA85-05238C1FCC05}" srcOrd="3" destOrd="0" parTransId="{EA4662DC-0FA4-4862-AEBA-4270622C4731}" sibTransId="{33E63A2E-128B-4BEF-8557-C46676DC7C1B}"/>
    <dgm:cxn modelId="{CA6E1390-F8B2-4666-8C71-373EA40DB7FC}" type="presOf" srcId="{E5C03102-F590-4B94-BE1B-84CC5774F1BD}" destId="{49CDF480-E7AE-485B-89D8-C4BDFD0C6937}" srcOrd="1" destOrd="0" presId="urn:microsoft.com/office/officeart/2005/8/layout/hierarchy2"/>
    <dgm:cxn modelId="{DDAB64EA-AE6B-4A7F-BAE3-B0DFD93827F4}" type="presOf" srcId="{DBD32A8D-A926-4510-AEE2-AC366FDDDD65}" destId="{5834A1CC-BDA8-403E-A7CA-699E0805E106}" srcOrd="0" destOrd="0" presId="urn:microsoft.com/office/officeart/2005/8/layout/hierarchy2"/>
    <dgm:cxn modelId="{0E98A615-CE29-4C3D-AC12-0B74AD3C1F93}" type="presOf" srcId="{DEC7D889-458F-49A2-AA85-05238C1FCC05}" destId="{131BE741-0831-4CB4-AF23-E48824F65AA2}" srcOrd="0" destOrd="0" presId="urn:microsoft.com/office/officeart/2005/8/layout/hierarchy2"/>
    <dgm:cxn modelId="{636C25C0-3F3F-4697-8F2A-BE35FE376544}" srcId="{EB38D13F-CDC7-4A4C-B488-47278BE1F539}" destId="{967405E8-A54F-4892-8439-531EC91D0CA5}" srcOrd="6" destOrd="0" parTransId="{E5C03102-F590-4B94-BE1B-84CC5774F1BD}" sibTransId="{7A66C598-3151-4FDD-BD64-B05F53EE4987}"/>
    <dgm:cxn modelId="{9D175E70-2F17-4BD2-B514-A8583F6F4433}" type="presOf" srcId="{245889A5-E198-4A09-81ED-CAD7B15F3756}" destId="{7798FCF2-5E97-4F8D-A8F4-F06E8A205A9A}" srcOrd="0" destOrd="0" presId="urn:microsoft.com/office/officeart/2005/8/layout/hierarchy2"/>
    <dgm:cxn modelId="{461D81FD-344A-4B5B-ACFF-087210859BD5}" srcId="{EB38D13F-CDC7-4A4C-B488-47278BE1F539}" destId="{E2F2FF89-1524-4B30-BCBE-63CD7B4FC1C8}" srcOrd="4" destOrd="0" parTransId="{861F9EE5-7650-47F6-A29B-212590441314}" sibTransId="{174AD106-50A4-4704-8B96-EFD24EDBB078}"/>
    <dgm:cxn modelId="{0DEF4EE1-1CDD-4C69-995E-1AB8B9E79986}" srcId="{EB38D13F-CDC7-4A4C-B488-47278BE1F539}" destId="{715DFCE3-389D-4EB1-A864-0BD3471DC802}" srcOrd="1" destOrd="0" parTransId="{D09DEC46-64DC-4620-9A50-B9B4E126C9A0}" sibTransId="{56309E72-4F22-4170-AF67-AD3C7373EDAF}"/>
    <dgm:cxn modelId="{624B1913-5CFD-4BED-8B38-6B6012852B23}" type="presOf" srcId="{C01621A0-BBA4-4953-B1F8-501A65361CA9}" destId="{A36AACB4-5EC8-4590-830F-2422A166F6E3}" srcOrd="0" destOrd="0" presId="urn:microsoft.com/office/officeart/2005/8/layout/hierarchy2"/>
    <dgm:cxn modelId="{680E7774-2E51-441E-BB89-015D645CDDDD}" type="presOf" srcId="{245889A5-E198-4A09-81ED-CAD7B15F3756}" destId="{E4F2DD2C-7EFD-4A8B-8DD5-73EA731E9410}" srcOrd="1" destOrd="0" presId="urn:microsoft.com/office/officeart/2005/8/layout/hierarchy2"/>
    <dgm:cxn modelId="{32B06285-94B1-42C5-8009-4D86F92ACA31}" type="presOf" srcId="{E5C03102-F590-4B94-BE1B-84CC5774F1BD}" destId="{8B2B3A79-D433-4D52-8E97-7BC016F39986}" srcOrd="0" destOrd="0" presId="urn:microsoft.com/office/officeart/2005/8/layout/hierarchy2"/>
    <dgm:cxn modelId="{3D35E0BF-76F5-4F7B-BDA0-BF3CB4CC37E5}" type="presOf" srcId="{B9F921BA-1AE6-4CC7-8839-F80AF11BA41E}" destId="{D1904867-1318-4161-9BF5-C725862717FC}" srcOrd="0" destOrd="0" presId="urn:microsoft.com/office/officeart/2005/8/layout/hierarchy2"/>
    <dgm:cxn modelId="{1C389F29-4D62-4FC5-A348-1DE5BCBFE0D0}" type="presOf" srcId="{715DFCE3-389D-4EB1-A864-0BD3471DC802}" destId="{54D207B4-BDEC-48AC-9996-591FAB01C5AC}" srcOrd="0" destOrd="0" presId="urn:microsoft.com/office/officeart/2005/8/layout/hierarchy2"/>
    <dgm:cxn modelId="{8389C128-48EC-4883-A993-99550F3BE32D}" type="presOf" srcId="{861F9EE5-7650-47F6-A29B-212590441314}" destId="{1723B550-B22C-4D9D-AF46-A4CDCB83FBD4}" srcOrd="0" destOrd="0" presId="urn:microsoft.com/office/officeart/2005/8/layout/hierarchy2"/>
    <dgm:cxn modelId="{7F4024F8-8A87-48B3-951F-1E75109734C5}" type="presOf" srcId="{5B0DFA41-00B5-4CFE-9299-4853F75FD640}" destId="{7B908AE5-C01F-4C8F-A8A6-51E75C60B0E1}" srcOrd="1" destOrd="0" presId="urn:microsoft.com/office/officeart/2005/8/layout/hierarchy2"/>
    <dgm:cxn modelId="{42647B48-D2CF-4002-BF0B-8396AE94B9E5}" type="presOf" srcId="{D09DEC46-64DC-4620-9A50-B9B4E126C9A0}" destId="{3519B015-33BA-48C2-BAF8-7782FF9559F9}" srcOrd="1" destOrd="0" presId="urn:microsoft.com/office/officeart/2005/8/layout/hierarchy2"/>
    <dgm:cxn modelId="{EB06CD88-1DC1-4A3A-9488-3657D9440CDC}" type="presOf" srcId="{EA4662DC-0FA4-4862-AEBA-4270622C4731}" destId="{A2F2DB2A-5401-4FA5-A39F-5250B36DC650}" srcOrd="1" destOrd="0" presId="urn:microsoft.com/office/officeart/2005/8/layout/hierarchy2"/>
    <dgm:cxn modelId="{25A2EF80-F116-433C-8F5F-E3108009B0F5}" srcId="{EB38D13F-CDC7-4A4C-B488-47278BE1F539}" destId="{F5A1E749-7A1A-4022-8C77-3DA4D818482E}" srcOrd="5" destOrd="0" parTransId="{5503F4D0-1886-49E1-9FF6-867FE0981867}" sibTransId="{A3D328B4-17F5-4A83-A629-15F62E187FEB}"/>
    <dgm:cxn modelId="{178FFAB9-6B1E-41A7-BB5F-E631736F0867}" type="presOf" srcId="{5503F4D0-1886-49E1-9FF6-867FE0981867}" destId="{A21564A4-34AF-4AD1-9DCC-B1F4D8CF1EB3}" srcOrd="1" destOrd="0" presId="urn:microsoft.com/office/officeart/2005/8/layout/hierarchy2"/>
    <dgm:cxn modelId="{41F694D1-4713-4BBF-96C2-6B6449725441}" type="presOf" srcId="{5B0DFA41-00B5-4CFE-9299-4853F75FD640}" destId="{BDF73E4C-B96C-4B4F-A412-E4F9F17EF172}" srcOrd="0" destOrd="0" presId="urn:microsoft.com/office/officeart/2005/8/layout/hierarchy2"/>
    <dgm:cxn modelId="{1FD4468D-5B6A-4154-860E-91688D0C1730}" type="presOf" srcId="{D09DEC46-64DC-4620-9A50-B9B4E126C9A0}" destId="{6733C236-0641-4730-874F-48837A72F551}" srcOrd="0" destOrd="0" presId="urn:microsoft.com/office/officeart/2005/8/layout/hierarchy2"/>
    <dgm:cxn modelId="{CA43BC69-E40B-4B3C-8609-141B80A3173C}" type="presOf" srcId="{861F9EE5-7650-47F6-A29B-212590441314}" destId="{61F95161-C0DC-4531-B6B8-29B295723303}" srcOrd="1" destOrd="0" presId="urn:microsoft.com/office/officeart/2005/8/layout/hierarchy2"/>
    <dgm:cxn modelId="{08E96FE7-091A-4752-A871-2F1C76C822BA}" type="presOf" srcId="{EA4662DC-0FA4-4862-AEBA-4270622C4731}" destId="{3F80C800-C853-4197-A118-20F3C1058B96}" srcOrd="0" destOrd="0" presId="urn:microsoft.com/office/officeart/2005/8/layout/hierarchy2"/>
    <dgm:cxn modelId="{E0F5C096-EF9F-4EBB-B146-6BF18C125212}" type="presOf" srcId="{EB38D13F-CDC7-4A4C-B488-47278BE1F539}" destId="{478B0C6D-87EE-4FF9-9B0F-9EF7E8371EDD}" srcOrd="0" destOrd="0" presId="urn:microsoft.com/office/officeart/2005/8/layout/hierarchy2"/>
    <dgm:cxn modelId="{56F4A214-C409-455F-A6E4-6BF46E748BB6}" type="presOf" srcId="{E2F2FF89-1524-4B30-BCBE-63CD7B4FC1C8}" destId="{78FA2541-381F-434D-89ED-0AFB16A399A7}" srcOrd="0" destOrd="0" presId="urn:microsoft.com/office/officeart/2005/8/layout/hierarchy2"/>
    <dgm:cxn modelId="{A06DC392-231A-4AA1-8B4A-ADF24D205CFA}" type="presParOf" srcId="{D1904867-1318-4161-9BF5-C725862717FC}" destId="{F373786D-E5F8-4102-AC4B-9BE4A07DC7CE}" srcOrd="0" destOrd="0" presId="urn:microsoft.com/office/officeart/2005/8/layout/hierarchy2"/>
    <dgm:cxn modelId="{06952687-186A-44D7-87EE-343D72FC5A68}" type="presParOf" srcId="{F373786D-E5F8-4102-AC4B-9BE4A07DC7CE}" destId="{478B0C6D-87EE-4FF9-9B0F-9EF7E8371EDD}" srcOrd="0" destOrd="0" presId="urn:microsoft.com/office/officeart/2005/8/layout/hierarchy2"/>
    <dgm:cxn modelId="{6A7C8187-7F75-4FAB-9085-9F7636D2662C}" type="presParOf" srcId="{F373786D-E5F8-4102-AC4B-9BE4A07DC7CE}" destId="{6049D624-6BE1-4687-9649-074F3C2582E9}" srcOrd="1" destOrd="0" presId="urn:microsoft.com/office/officeart/2005/8/layout/hierarchy2"/>
    <dgm:cxn modelId="{FDC3152F-E203-4DCD-91F8-9FAF6DA7D44C}" type="presParOf" srcId="{6049D624-6BE1-4687-9649-074F3C2582E9}" destId="{7798FCF2-5E97-4F8D-A8F4-F06E8A205A9A}" srcOrd="0" destOrd="0" presId="urn:microsoft.com/office/officeart/2005/8/layout/hierarchy2"/>
    <dgm:cxn modelId="{62F889AF-85CA-4F55-B3C4-EA8FF36A4BE8}" type="presParOf" srcId="{7798FCF2-5E97-4F8D-A8F4-F06E8A205A9A}" destId="{E4F2DD2C-7EFD-4A8B-8DD5-73EA731E9410}" srcOrd="0" destOrd="0" presId="urn:microsoft.com/office/officeart/2005/8/layout/hierarchy2"/>
    <dgm:cxn modelId="{8CB1FA79-EDED-47D8-89C3-D1D5CBCAC277}" type="presParOf" srcId="{6049D624-6BE1-4687-9649-074F3C2582E9}" destId="{0610AD0E-9B20-46DD-B4CE-F3419BE01360}" srcOrd="1" destOrd="0" presId="urn:microsoft.com/office/officeart/2005/8/layout/hierarchy2"/>
    <dgm:cxn modelId="{22312073-21A8-44DB-B4E7-2BD0946C1B4B}" type="presParOf" srcId="{0610AD0E-9B20-46DD-B4CE-F3419BE01360}" destId="{5834A1CC-BDA8-403E-A7CA-699E0805E106}" srcOrd="0" destOrd="0" presId="urn:microsoft.com/office/officeart/2005/8/layout/hierarchy2"/>
    <dgm:cxn modelId="{FBF3219B-A5A2-4AA1-ACDC-A75AD0F0E353}" type="presParOf" srcId="{0610AD0E-9B20-46DD-B4CE-F3419BE01360}" destId="{25CA265C-FE75-4BAB-A655-7231353EA692}" srcOrd="1" destOrd="0" presId="urn:microsoft.com/office/officeart/2005/8/layout/hierarchy2"/>
    <dgm:cxn modelId="{119FD465-4E81-4B98-A4B5-9BE5F33B611B}" type="presParOf" srcId="{6049D624-6BE1-4687-9649-074F3C2582E9}" destId="{6733C236-0641-4730-874F-48837A72F551}" srcOrd="2" destOrd="0" presId="urn:microsoft.com/office/officeart/2005/8/layout/hierarchy2"/>
    <dgm:cxn modelId="{319B2B5B-E8BC-4805-ADAF-D1F70B6612F4}" type="presParOf" srcId="{6733C236-0641-4730-874F-48837A72F551}" destId="{3519B015-33BA-48C2-BAF8-7782FF9559F9}" srcOrd="0" destOrd="0" presId="urn:microsoft.com/office/officeart/2005/8/layout/hierarchy2"/>
    <dgm:cxn modelId="{FFCCBAC9-A148-46C0-A075-42BE07EA1FA5}" type="presParOf" srcId="{6049D624-6BE1-4687-9649-074F3C2582E9}" destId="{592CD25E-FCC6-4DB1-BED8-070DD443A85D}" srcOrd="3" destOrd="0" presId="urn:microsoft.com/office/officeart/2005/8/layout/hierarchy2"/>
    <dgm:cxn modelId="{CB09D1A9-6F02-482E-B446-6FEA1B95A17A}" type="presParOf" srcId="{592CD25E-FCC6-4DB1-BED8-070DD443A85D}" destId="{54D207B4-BDEC-48AC-9996-591FAB01C5AC}" srcOrd="0" destOrd="0" presId="urn:microsoft.com/office/officeart/2005/8/layout/hierarchy2"/>
    <dgm:cxn modelId="{09E361F4-F9B8-45CD-89CB-5149E472ED4F}" type="presParOf" srcId="{592CD25E-FCC6-4DB1-BED8-070DD443A85D}" destId="{2DEC242C-DD5E-4EB7-BA19-AA907C305365}" srcOrd="1" destOrd="0" presId="urn:microsoft.com/office/officeart/2005/8/layout/hierarchy2"/>
    <dgm:cxn modelId="{9FD0C4B9-FD3F-4FD4-A366-6AB4471A5A09}" type="presParOf" srcId="{6049D624-6BE1-4687-9649-074F3C2582E9}" destId="{BDF73E4C-B96C-4B4F-A412-E4F9F17EF172}" srcOrd="4" destOrd="0" presId="urn:microsoft.com/office/officeart/2005/8/layout/hierarchy2"/>
    <dgm:cxn modelId="{A4D4ADE5-0C7D-4D36-8B5A-BC414AA33C0C}" type="presParOf" srcId="{BDF73E4C-B96C-4B4F-A412-E4F9F17EF172}" destId="{7B908AE5-C01F-4C8F-A8A6-51E75C60B0E1}" srcOrd="0" destOrd="0" presId="urn:microsoft.com/office/officeart/2005/8/layout/hierarchy2"/>
    <dgm:cxn modelId="{7B126363-D085-4FF2-8742-2D204E84F866}" type="presParOf" srcId="{6049D624-6BE1-4687-9649-074F3C2582E9}" destId="{BECCE36F-D5ED-4CB6-959A-56EBAA96C874}" srcOrd="5" destOrd="0" presId="urn:microsoft.com/office/officeart/2005/8/layout/hierarchy2"/>
    <dgm:cxn modelId="{F232FA62-AFD8-48E2-9170-58A10128068D}" type="presParOf" srcId="{BECCE36F-D5ED-4CB6-959A-56EBAA96C874}" destId="{A36AACB4-5EC8-4590-830F-2422A166F6E3}" srcOrd="0" destOrd="0" presId="urn:microsoft.com/office/officeart/2005/8/layout/hierarchy2"/>
    <dgm:cxn modelId="{BDACFB3E-626F-47F4-B33F-148E4175FDB8}" type="presParOf" srcId="{BECCE36F-D5ED-4CB6-959A-56EBAA96C874}" destId="{702F539A-EAF8-4DA6-83ED-841D3BB361BB}" srcOrd="1" destOrd="0" presId="urn:microsoft.com/office/officeart/2005/8/layout/hierarchy2"/>
    <dgm:cxn modelId="{A75DE34F-759F-4897-9AF2-37A0EFE7CA72}" type="presParOf" srcId="{6049D624-6BE1-4687-9649-074F3C2582E9}" destId="{3F80C800-C853-4197-A118-20F3C1058B96}" srcOrd="6" destOrd="0" presId="urn:microsoft.com/office/officeart/2005/8/layout/hierarchy2"/>
    <dgm:cxn modelId="{5FE0BE76-5F21-4479-80B9-BD3B54198C6B}" type="presParOf" srcId="{3F80C800-C853-4197-A118-20F3C1058B96}" destId="{A2F2DB2A-5401-4FA5-A39F-5250B36DC650}" srcOrd="0" destOrd="0" presId="urn:microsoft.com/office/officeart/2005/8/layout/hierarchy2"/>
    <dgm:cxn modelId="{7AB8F182-16E3-43FD-B20C-447ACD244DBA}" type="presParOf" srcId="{6049D624-6BE1-4687-9649-074F3C2582E9}" destId="{C114EB8C-8C2E-4FEE-8F64-8F4FEC6064F8}" srcOrd="7" destOrd="0" presId="urn:microsoft.com/office/officeart/2005/8/layout/hierarchy2"/>
    <dgm:cxn modelId="{40E3523F-6F4B-4924-AF5D-13373E6290D5}" type="presParOf" srcId="{C114EB8C-8C2E-4FEE-8F64-8F4FEC6064F8}" destId="{131BE741-0831-4CB4-AF23-E48824F65AA2}" srcOrd="0" destOrd="0" presId="urn:microsoft.com/office/officeart/2005/8/layout/hierarchy2"/>
    <dgm:cxn modelId="{C04B12CB-3F88-4013-909C-918DCE2CD643}" type="presParOf" srcId="{C114EB8C-8C2E-4FEE-8F64-8F4FEC6064F8}" destId="{FE53A983-40D6-4368-85A6-615C83526836}" srcOrd="1" destOrd="0" presId="urn:microsoft.com/office/officeart/2005/8/layout/hierarchy2"/>
    <dgm:cxn modelId="{ED2ECB17-C1DC-4447-8D27-3B524C4985A0}" type="presParOf" srcId="{6049D624-6BE1-4687-9649-074F3C2582E9}" destId="{1723B550-B22C-4D9D-AF46-A4CDCB83FBD4}" srcOrd="8" destOrd="0" presId="urn:microsoft.com/office/officeart/2005/8/layout/hierarchy2"/>
    <dgm:cxn modelId="{B0E2B191-EA16-4AD4-B010-D4C939EDC7FE}" type="presParOf" srcId="{1723B550-B22C-4D9D-AF46-A4CDCB83FBD4}" destId="{61F95161-C0DC-4531-B6B8-29B295723303}" srcOrd="0" destOrd="0" presId="urn:microsoft.com/office/officeart/2005/8/layout/hierarchy2"/>
    <dgm:cxn modelId="{848C44F3-161F-43E2-AA04-1567D12D0BF6}" type="presParOf" srcId="{6049D624-6BE1-4687-9649-074F3C2582E9}" destId="{64DECB9C-98A8-45B2-88DF-AA911293E7AB}" srcOrd="9" destOrd="0" presId="urn:microsoft.com/office/officeart/2005/8/layout/hierarchy2"/>
    <dgm:cxn modelId="{C6CCBA32-050A-435A-9E27-EC27CC7703AD}" type="presParOf" srcId="{64DECB9C-98A8-45B2-88DF-AA911293E7AB}" destId="{78FA2541-381F-434D-89ED-0AFB16A399A7}" srcOrd="0" destOrd="0" presId="urn:microsoft.com/office/officeart/2005/8/layout/hierarchy2"/>
    <dgm:cxn modelId="{EE458C3F-5904-447D-9640-0DAC58C4833D}" type="presParOf" srcId="{64DECB9C-98A8-45B2-88DF-AA911293E7AB}" destId="{525FE92E-6EB5-419C-A0A0-7FA01BC19E01}" srcOrd="1" destOrd="0" presId="urn:microsoft.com/office/officeart/2005/8/layout/hierarchy2"/>
    <dgm:cxn modelId="{86F1A878-88A0-48A9-A744-52EA44443259}" type="presParOf" srcId="{6049D624-6BE1-4687-9649-074F3C2582E9}" destId="{15F04BC2-B7C6-48E8-B3F4-AE897251E9CC}" srcOrd="10" destOrd="0" presId="urn:microsoft.com/office/officeart/2005/8/layout/hierarchy2"/>
    <dgm:cxn modelId="{310E2831-E094-4187-B4BA-3A90790AC700}" type="presParOf" srcId="{15F04BC2-B7C6-48E8-B3F4-AE897251E9CC}" destId="{A21564A4-34AF-4AD1-9DCC-B1F4D8CF1EB3}" srcOrd="0" destOrd="0" presId="urn:microsoft.com/office/officeart/2005/8/layout/hierarchy2"/>
    <dgm:cxn modelId="{648300E2-E96F-48C0-B556-128D676CDBDC}" type="presParOf" srcId="{6049D624-6BE1-4687-9649-074F3C2582E9}" destId="{E9A7CBBC-9390-415B-BC82-F910E29589B3}" srcOrd="11" destOrd="0" presId="urn:microsoft.com/office/officeart/2005/8/layout/hierarchy2"/>
    <dgm:cxn modelId="{31C85F3D-65AD-47BF-A196-BF56E80882B8}" type="presParOf" srcId="{E9A7CBBC-9390-415B-BC82-F910E29589B3}" destId="{E2FFBCED-BE2A-4D1C-B899-3592DD44CCBA}" srcOrd="0" destOrd="0" presId="urn:microsoft.com/office/officeart/2005/8/layout/hierarchy2"/>
    <dgm:cxn modelId="{3ED1A83C-E3AA-479F-92DE-A17505FA89C8}" type="presParOf" srcId="{E9A7CBBC-9390-415B-BC82-F910E29589B3}" destId="{D8BB7004-89EF-4732-ABE3-53FC321EEFEC}" srcOrd="1" destOrd="0" presId="urn:microsoft.com/office/officeart/2005/8/layout/hierarchy2"/>
    <dgm:cxn modelId="{C230DB06-F52E-47A1-899C-D5C326D8B5EA}" type="presParOf" srcId="{6049D624-6BE1-4687-9649-074F3C2582E9}" destId="{8B2B3A79-D433-4D52-8E97-7BC016F39986}" srcOrd="12" destOrd="0" presId="urn:microsoft.com/office/officeart/2005/8/layout/hierarchy2"/>
    <dgm:cxn modelId="{47F3A44A-CE4C-4C47-B07B-4C62053B2903}" type="presParOf" srcId="{8B2B3A79-D433-4D52-8E97-7BC016F39986}" destId="{49CDF480-E7AE-485B-89D8-C4BDFD0C6937}" srcOrd="0" destOrd="0" presId="urn:microsoft.com/office/officeart/2005/8/layout/hierarchy2"/>
    <dgm:cxn modelId="{141638A7-4AC8-4E62-AE83-4FD74C2A09FE}" type="presParOf" srcId="{6049D624-6BE1-4687-9649-074F3C2582E9}" destId="{451B6CDA-3FBE-41B7-A99A-DD1E413FF327}" srcOrd="13" destOrd="0" presId="urn:microsoft.com/office/officeart/2005/8/layout/hierarchy2"/>
    <dgm:cxn modelId="{6056FB8A-6C28-448D-B0B3-BC3601B009CE}" type="presParOf" srcId="{451B6CDA-3FBE-41B7-A99A-DD1E413FF327}" destId="{72D0443E-BD25-421A-BEE3-C9EB557202E2}" srcOrd="0" destOrd="0" presId="urn:microsoft.com/office/officeart/2005/8/layout/hierarchy2"/>
    <dgm:cxn modelId="{827595A1-CB8E-42D7-9CE7-E38A60C504D6}" type="presParOf" srcId="{451B6CDA-3FBE-41B7-A99A-DD1E413FF327}" destId="{20097C12-D749-488A-B8D3-F5E0310B16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F921BA-1AE6-4CC7-8839-F80AF11BA4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8D13F-CDC7-4A4C-B488-47278BE1F539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Treaty of Versailles</a:t>
          </a:r>
          <a:endParaRPr lang="en-US" sz="3600" dirty="0">
            <a:solidFill>
              <a:schemeClr val="tx1"/>
            </a:solidFill>
          </a:endParaRPr>
        </a:p>
      </dgm:t>
    </dgm:pt>
    <dgm:pt modelId="{46CE7169-DA6D-40FC-B83B-603D6BC0459C}" type="parTrans" cxnId="{60E65DD8-E965-4150-B4A0-B9A07609F76C}">
      <dgm:prSet/>
      <dgm:spPr/>
      <dgm:t>
        <a:bodyPr/>
        <a:lstStyle/>
        <a:p>
          <a:endParaRPr lang="en-US"/>
        </a:p>
      </dgm:t>
    </dgm:pt>
    <dgm:pt modelId="{073835F4-DD61-47D1-86E2-8D2AA2C5017D}" type="sibTrans" cxnId="{60E65DD8-E965-4150-B4A0-B9A07609F76C}">
      <dgm:prSet/>
      <dgm:spPr/>
      <dgm:t>
        <a:bodyPr/>
        <a:lstStyle/>
        <a:p>
          <a:endParaRPr lang="en-US"/>
        </a:p>
      </dgm:t>
    </dgm:pt>
    <dgm:pt modelId="{DBD32A8D-A926-4510-AEE2-AC366FDDDD6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Germany take full responsibility for war</a:t>
          </a:r>
          <a:endParaRPr lang="en-US" sz="1800" dirty="0">
            <a:solidFill>
              <a:schemeClr val="tx1"/>
            </a:solidFill>
          </a:endParaRPr>
        </a:p>
      </dgm:t>
    </dgm:pt>
    <dgm:pt modelId="{245889A5-E198-4A09-81ED-CAD7B15F3756}" type="parTrans" cxnId="{75AB6644-E697-4349-B7B2-B0993C803DB0}">
      <dgm:prSet/>
      <dgm:spPr/>
      <dgm:t>
        <a:bodyPr/>
        <a:lstStyle/>
        <a:p>
          <a:endParaRPr lang="en-US"/>
        </a:p>
      </dgm:t>
    </dgm:pt>
    <dgm:pt modelId="{29A961C0-872F-4530-9F31-2BEA525A1E8F}" type="sibTrans" cxnId="{75AB6644-E697-4349-B7B2-B0993C803DB0}">
      <dgm:prSet/>
      <dgm:spPr/>
      <dgm:t>
        <a:bodyPr/>
        <a:lstStyle/>
        <a:p>
          <a:endParaRPr lang="en-US"/>
        </a:p>
      </dgm:t>
    </dgm:pt>
    <dgm:pt modelId="{715DFCE3-389D-4EB1-A864-0BD3471DC80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pay reparations</a:t>
          </a:r>
          <a:endParaRPr lang="en-US" sz="2000" dirty="0">
            <a:solidFill>
              <a:schemeClr val="tx1"/>
            </a:solidFill>
          </a:endParaRPr>
        </a:p>
      </dgm:t>
    </dgm:pt>
    <dgm:pt modelId="{D09DEC46-64DC-4620-9A50-B9B4E126C9A0}" type="parTrans" cxnId="{0DEF4EE1-1CDD-4C69-995E-1AB8B9E79986}">
      <dgm:prSet/>
      <dgm:spPr/>
      <dgm:t>
        <a:bodyPr/>
        <a:lstStyle/>
        <a:p>
          <a:endParaRPr lang="en-US"/>
        </a:p>
      </dgm:t>
    </dgm:pt>
    <dgm:pt modelId="{56309E72-4F22-4170-AF67-AD3C7373EDAF}" type="sibTrans" cxnId="{0DEF4EE1-1CDD-4C69-995E-1AB8B9E79986}">
      <dgm:prSet/>
      <dgm:spPr/>
      <dgm:t>
        <a:bodyPr/>
        <a:lstStyle/>
        <a:p>
          <a:endParaRPr lang="en-US"/>
        </a:p>
      </dgm:t>
    </dgm:pt>
    <dgm:pt modelId="{C01621A0-BBA4-4953-B1F8-501A65361CA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limit military to 100,000 troops</a:t>
          </a:r>
          <a:endParaRPr lang="en-US" sz="2000" dirty="0">
            <a:solidFill>
              <a:schemeClr val="tx1"/>
            </a:solidFill>
          </a:endParaRPr>
        </a:p>
      </dgm:t>
    </dgm:pt>
    <dgm:pt modelId="{5B0DFA41-00B5-4CFE-9299-4853F75FD640}" type="parTrans" cxnId="{10AD94DB-5AE7-4331-9331-DB7973DC2955}">
      <dgm:prSet/>
      <dgm:spPr/>
      <dgm:t>
        <a:bodyPr/>
        <a:lstStyle/>
        <a:p>
          <a:endParaRPr lang="en-US"/>
        </a:p>
      </dgm:t>
    </dgm:pt>
    <dgm:pt modelId="{68CBC3E1-1DC0-4EA6-8490-2655BEE3D50D}" type="sibTrans" cxnId="{10AD94DB-5AE7-4331-9331-DB7973DC2955}">
      <dgm:prSet/>
      <dgm:spPr/>
      <dgm:t>
        <a:bodyPr/>
        <a:lstStyle/>
        <a:p>
          <a:endParaRPr lang="en-US"/>
        </a:p>
      </dgm:t>
    </dgm:pt>
    <dgm:pt modelId="{DEC7D889-458F-49A2-AA85-05238C1FCC0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Rhineland demilitarized</a:t>
          </a:r>
          <a:endParaRPr lang="en-US" dirty="0">
            <a:solidFill>
              <a:schemeClr val="tx1"/>
            </a:solidFill>
          </a:endParaRPr>
        </a:p>
      </dgm:t>
    </dgm:pt>
    <dgm:pt modelId="{EA4662DC-0FA4-4862-AEBA-4270622C4731}" type="parTrans" cxnId="{B1F08C5C-A0F7-49A7-8C60-370C0464CD41}">
      <dgm:prSet/>
      <dgm:spPr/>
      <dgm:t>
        <a:bodyPr/>
        <a:lstStyle/>
        <a:p>
          <a:endParaRPr lang="en-US"/>
        </a:p>
      </dgm:t>
    </dgm:pt>
    <dgm:pt modelId="{33E63A2E-128B-4BEF-8557-C46676DC7C1B}" type="sibTrans" cxnId="{B1F08C5C-A0F7-49A7-8C60-370C0464CD41}">
      <dgm:prSet/>
      <dgm:spPr/>
      <dgm:t>
        <a:bodyPr/>
        <a:lstStyle/>
        <a:p>
          <a:endParaRPr lang="en-US"/>
        </a:p>
      </dgm:t>
    </dgm:pt>
    <dgm:pt modelId="{E2F2FF89-1524-4B30-BCBE-63CD7B4FC1C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No alliance between Germany and Austria</a:t>
          </a:r>
          <a:endParaRPr lang="en-US" sz="2000" dirty="0">
            <a:solidFill>
              <a:schemeClr val="tx1"/>
            </a:solidFill>
          </a:endParaRPr>
        </a:p>
      </dgm:t>
    </dgm:pt>
    <dgm:pt modelId="{861F9EE5-7650-47F6-A29B-212590441314}" type="parTrans" cxnId="{461D81FD-344A-4B5B-ACFF-087210859BD5}">
      <dgm:prSet/>
      <dgm:spPr/>
      <dgm:t>
        <a:bodyPr/>
        <a:lstStyle/>
        <a:p>
          <a:endParaRPr lang="en-US"/>
        </a:p>
      </dgm:t>
    </dgm:pt>
    <dgm:pt modelId="{174AD106-50A4-4704-8B96-EFD24EDBB078}" type="sibTrans" cxnId="{461D81FD-344A-4B5B-ACFF-087210859BD5}">
      <dgm:prSet/>
      <dgm:spPr/>
      <dgm:t>
        <a:bodyPr/>
        <a:lstStyle/>
        <a:p>
          <a:endParaRPr lang="en-US"/>
        </a:p>
      </dgm:t>
    </dgm:pt>
    <dgm:pt modelId="{F5A1E749-7A1A-4022-8C77-3DA4D818482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All former Russian land taken from Germany</a:t>
          </a:r>
          <a:endParaRPr lang="en-US" sz="2000" dirty="0">
            <a:solidFill>
              <a:schemeClr val="tx1"/>
            </a:solidFill>
          </a:endParaRPr>
        </a:p>
      </dgm:t>
    </dgm:pt>
    <dgm:pt modelId="{5503F4D0-1886-49E1-9FF6-867FE0981867}" type="parTrans" cxnId="{25A2EF80-F116-433C-8F5F-E3108009B0F5}">
      <dgm:prSet/>
      <dgm:spPr/>
      <dgm:t>
        <a:bodyPr/>
        <a:lstStyle/>
        <a:p>
          <a:endParaRPr lang="en-US"/>
        </a:p>
      </dgm:t>
    </dgm:pt>
    <dgm:pt modelId="{A3D328B4-17F5-4A83-A629-15F62E187FEB}" type="sibTrans" cxnId="{25A2EF80-F116-433C-8F5F-E3108009B0F5}">
      <dgm:prSet/>
      <dgm:spPr/>
      <dgm:t>
        <a:bodyPr/>
        <a:lstStyle/>
        <a:p>
          <a:endParaRPr lang="en-US"/>
        </a:p>
      </dgm:t>
    </dgm:pt>
    <dgm:pt modelId="{967405E8-A54F-4892-8439-531EC91D0CA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5C03102-F590-4B94-BE1B-84CC5774F1BD}" type="parTrans" cxnId="{636C25C0-3F3F-4697-8F2A-BE35FE376544}">
      <dgm:prSet/>
      <dgm:spPr/>
      <dgm:t>
        <a:bodyPr/>
        <a:lstStyle/>
        <a:p>
          <a:endParaRPr lang="en-US"/>
        </a:p>
      </dgm:t>
    </dgm:pt>
    <dgm:pt modelId="{7A66C598-3151-4FDD-BD64-B05F53EE4987}" type="sibTrans" cxnId="{636C25C0-3F3F-4697-8F2A-BE35FE376544}">
      <dgm:prSet/>
      <dgm:spPr/>
      <dgm:t>
        <a:bodyPr/>
        <a:lstStyle/>
        <a:p>
          <a:endParaRPr lang="en-US"/>
        </a:p>
      </dgm:t>
    </dgm:pt>
    <dgm:pt modelId="{D1904867-1318-4161-9BF5-C725862717FC}" type="pres">
      <dgm:prSet presAssocID="{B9F921BA-1AE6-4CC7-8839-F80AF11BA4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3786D-E5F8-4102-AC4B-9BE4A07DC7CE}" type="pres">
      <dgm:prSet presAssocID="{EB38D13F-CDC7-4A4C-B488-47278BE1F539}" presName="root1" presStyleCnt="0"/>
      <dgm:spPr/>
    </dgm:pt>
    <dgm:pt modelId="{478B0C6D-87EE-4FF9-9B0F-9EF7E8371EDD}" type="pres">
      <dgm:prSet presAssocID="{EB38D13F-CDC7-4A4C-B488-47278BE1F539}" presName="LevelOneTextNode" presStyleLbl="node0" presStyleIdx="0" presStyleCnt="1" custScaleX="301400" custScaleY="426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9D624-6BE1-4687-9649-074F3C2582E9}" type="pres">
      <dgm:prSet presAssocID="{EB38D13F-CDC7-4A4C-B488-47278BE1F539}" presName="level2hierChild" presStyleCnt="0"/>
      <dgm:spPr/>
    </dgm:pt>
    <dgm:pt modelId="{7798FCF2-5E97-4F8D-A8F4-F06E8A205A9A}" type="pres">
      <dgm:prSet presAssocID="{245889A5-E198-4A09-81ED-CAD7B15F3756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4F2DD2C-7EFD-4A8B-8DD5-73EA731E9410}" type="pres">
      <dgm:prSet presAssocID="{245889A5-E198-4A09-81ED-CAD7B15F3756}" presName="connTx" presStyleLbl="parChTrans1D2" presStyleIdx="0" presStyleCnt="7"/>
      <dgm:spPr/>
      <dgm:t>
        <a:bodyPr/>
        <a:lstStyle/>
        <a:p>
          <a:endParaRPr lang="en-US"/>
        </a:p>
      </dgm:t>
    </dgm:pt>
    <dgm:pt modelId="{0610AD0E-9B20-46DD-B4CE-F3419BE01360}" type="pres">
      <dgm:prSet presAssocID="{DBD32A8D-A926-4510-AEE2-AC366FDDDD65}" presName="root2" presStyleCnt="0"/>
      <dgm:spPr/>
    </dgm:pt>
    <dgm:pt modelId="{5834A1CC-BDA8-403E-A7CA-699E0805E106}" type="pres">
      <dgm:prSet presAssocID="{DBD32A8D-A926-4510-AEE2-AC366FDDDD65}" presName="LevelTwoTextNode" presStyleLbl="node2" presStyleIdx="0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A265C-FE75-4BAB-A655-7231353EA692}" type="pres">
      <dgm:prSet presAssocID="{DBD32A8D-A926-4510-AEE2-AC366FDDDD65}" presName="level3hierChild" presStyleCnt="0"/>
      <dgm:spPr/>
    </dgm:pt>
    <dgm:pt modelId="{6733C236-0641-4730-874F-48837A72F551}" type="pres">
      <dgm:prSet presAssocID="{D09DEC46-64DC-4620-9A50-B9B4E126C9A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519B015-33BA-48C2-BAF8-7782FF9559F9}" type="pres">
      <dgm:prSet presAssocID="{D09DEC46-64DC-4620-9A50-B9B4E126C9A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2CD25E-FCC6-4DB1-BED8-070DD443A85D}" type="pres">
      <dgm:prSet presAssocID="{715DFCE3-389D-4EB1-A864-0BD3471DC802}" presName="root2" presStyleCnt="0"/>
      <dgm:spPr/>
    </dgm:pt>
    <dgm:pt modelId="{54D207B4-BDEC-48AC-9996-591FAB01C5AC}" type="pres">
      <dgm:prSet presAssocID="{715DFCE3-389D-4EB1-A864-0BD3471DC802}" presName="LevelTwoTextNode" presStyleLbl="node2" presStyleIdx="1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C242C-DD5E-4EB7-BA19-AA907C305365}" type="pres">
      <dgm:prSet presAssocID="{715DFCE3-389D-4EB1-A864-0BD3471DC802}" presName="level3hierChild" presStyleCnt="0"/>
      <dgm:spPr/>
    </dgm:pt>
    <dgm:pt modelId="{BDF73E4C-B96C-4B4F-A412-E4F9F17EF172}" type="pres">
      <dgm:prSet presAssocID="{5B0DFA41-00B5-4CFE-9299-4853F75FD640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B908AE5-C01F-4C8F-A8A6-51E75C60B0E1}" type="pres">
      <dgm:prSet presAssocID="{5B0DFA41-00B5-4CFE-9299-4853F75FD64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CCE36F-D5ED-4CB6-959A-56EBAA96C874}" type="pres">
      <dgm:prSet presAssocID="{C01621A0-BBA4-4953-B1F8-501A65361CA9}" presName="root2" presStyleCnt="0"/>
      <dgm:spPr/>
    </dgm:pt>
    <dgm:pt modelId="{A36AACB4-5EC8-4590-830F-2422A166F6E3}" type="pres">
      <dgm:prSet presAssocID="{C01621A0-BBA4-4953-B1F8-501A65361CA9}" presName="LevelTwoTextNode" presStyleLbl="node2" presStyleIdx="2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F539A-EAF8-4DA6-83ED-841D3BB361BB}" type="pres">
      <dgm:prSet presAssocID="{C01621A0-BBA4-4953-B1F8-501A65361CA9}" presName="level3hierChild" presStyleCnt="0"/>
      <dgm:spPr/>
    </dgm:pt>
    <dgm:pt modelId="{3F80C800-C853-4197-A118-20F3C1058B96}" type="pres">
      <dgm:prSet presAssocID="{EA4662DC-0FA4-4862-AEBA-4270622C473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A2F2DB2A-5401-4FA5-A39F-5250B36DC650}" type="pres">
      <dgm:prSet presAssocID="{EA4662DC-0FA4-4862-AEBA-4270622C473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114EB8C-8C2E-4FEE-8F64-8F4FEC6064F8}" type="pres">
      <dgm:prSet presAssocID="{DEC7D889-458F-49A2-AA85-05238C1FCC05}" presName="root2" presStyleCnt="0"/>
      <dgm:spPr/>
    </dgm:pt>
    <dgm:pt modelId="{131BE741-0831-4CB4-AF23-E48824F65AA2}" type="pres">
      <dgm:prSet presAssocID="{DEC7D889-458F-49A2-AA85-05238C1FCC05}" presName="LevelTwoTextNode" presStyleLbl="node2" presStyleIdx="3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3A983-40D6-4368-85A6-615C83526836}" type="pres">
      <dgm:prSet presAssocID="{DEC7D889-458F-49A2-AA85-05238C1FCC05}" presName="level3hierChild" presStyleCnt="0"/>
      <dgm:spPr/>
    </dgm:pt>
    <dgm:pt modelId="{1723B550-B22C-4D9D-AF46-A4CDCB83FBD4}" type="pres">
      <dgm:prSet presAssocID="{861F9EE5-7650-47F6-A29B-21259044131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61F95161-C0DC-4531-B6B8-29B295723303}" type="pres">
      <dgm:prSet presAssocID="{861F9EE5-7650-47F6-A29B-21259044131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64DECB9C-98A8-45B2-88DF-AA911293E7AB}" type="pres">
      <dgm:prSet presAssocID="{E2F2FF89-1524-4B30-BCBE-63CD7B4FC1C8}" presName="root2" presStyleCnt="0"/>
      <dgm:spPr/>
    </dgm:pt>
    <dgm:pt modelId="{78FA2541-381F-434D-89ED-0AFB16A399A7}" type="pres">
      <dgm:prSet presAssocID="{E2F2FF89-1524-4B30-BCBE-63CD7B4FC1C8}" presName="LevelTwoTextNode" presStyleLbl="node2" presStyleIdx="4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FE92E-6EB5-419C-A0A0-7FA01BC19E01}" type="pres">
      <dgm:prSet presAssocID="{E2F2FF89-1524-4B30-BCBE-63CD7B4FC1C8}" presName="level3hierChild" presStyleCnt="0"/>
      <dgm:spPr/>
    </dgm:pt>
    <dgm:pt modelId="{15F04BC2-B7C6-48E8-B3F4-AE897251E9CC}" type="pres">
      <dgm:prSet presAssocID="{5503F4D0-1886-49E1-9FF6-867FE098186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21564A4-34AF-4AD1-9DCC-B1F4D8CF1EB3}" type="pres">
      <dgm:prSet presAssocID="{5503F4D0-1886-49E1-9FF6-867FE098186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9A7CBBC-9390-415B-BC82-F910E29589B3}" type="pres">
      <dgm:prSet presAssocID="{F5A1E749-7A1A-4022-8C77-3DA4D818482E}" presName="root2" presStyleCnt="0"/>
      <dgm:spPr/>
    </dgm:pt>
    <dgm:pt modelId="{E2FFBCED-BE2A-4D1C-B899-3592DD44CCBA}" type="pres">
      <dgm:prSet presAssocID="{F5A1E749-7A1A-4022-8C77-3DA4D818482E}" presName="LevelTwoTextNode" presStyleLbl="node2" presStyleIdx="5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B7004-89EF-4732-ABE3-53FC321EEFEC}" type="pres">
      <dgm:prSet presAssocID="{F5A1E749-7A1A-4022-8C77-3DA4D818482E}" presName="level3hierChild" presStyleCnt="0"/>
      <dgm:spPr/>
    </dgm:pt>
    <dgm:pt modelId="{8B2B3A79-D433-4D52-8E97-7BC016F39986}" type="pres">
      <dgm:prSet presAssocID="{E5C03102-F590-4B94-BE1B-84CC5774F1BD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CDF480-E7AE-485B-89D8-C4BDFD0C6937}" type="pres">
      <dgm:prSet presAssocID="{E5C03102-F590-4B94-BE1B-84CC5774F1B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51B6CDA-3FBE-41B7-A99A-DD1E413FF327}" type="pres">
      <dgm:prSet presAssocID="{967405E8-A54F-4892-8439-531EC91D0CA5}" presName="root2" presStyleCnt="0"/>
      <dgm:spPr/>
    </dgm:pt>
    <dgm:pt modelId="{72D0443E-BD25-421A-BEE3-C9EB557202E2}" type="pres">
      <dgm:prSet presAssocID="{967405E8-A54F-4892-8439-531EC91D0CA5}" presName="LevelTwoTextNode" presStyleLbl="node2" presStyleIdx="6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97C12-D749-488A-B8D3-F5E0310B16C8}" type="pres">
      <dgm:prSet presAssocID="{967405E8-A54F-4892-8439-531EC91D0CA5}" presName="level3hierChild" presStyleCnt="0"/>
      <dgm:spPr/>
    </dgm:pt>
  </dgm:ptLst>
  <dgm:cxnLst>
    <dgm:cxn modelId="{C4BE870C-C5A4-4677-BCC5-DFE73E6F14D3}" type="presOf" srcId="{C01621A0-BBA4-4953-B1F8-501A65361CA9}" destId="{A36AACB4-5EC8-4590-830F-2422A166F6E3}" srcOrd="0" destOrd="0" presId="urn:microsoft.com/office/officeart/2005/8/layout/hierarchy2"/>
    <dgm:cxn modelId="{EA73A86A-FFB0-422D-8968-A8973AB860BD}" type="presOf" srcId="{861F9EE5-7650-47F6-A29B-212590441314}" destId="{61F95161-C0DC-4531-B6B8-29B295723303}" srcOrd="1" destOrd="0" presId="urn:microsoft.com/office/officeart/2005/8/layout/hierarchy2"/>
    <dgm:cxn modelId="{33C53891-255F-4015-BA4C-2FD046045827}" type="presOf" srcId="{E5C03102-F590-4B94-BE1B-84CC5774F1BD}" destId="{8B2B3A79-D433-4D52-8E97-7BC016F39986}" srcOrd="0" destOrd="0" presId="urn:microsoft.com/office/officeart/2005/8/layout/hierarchy2"/>
    <dgm:cxn modelId="{EEDD0AC9-F184-4FE1-8B4A-F96EE101CAC1}" type="presOf" srcId="{5B0DFA41-00B5-4CFE-9299-4853F75FD640}" destId="{7B908AE5-C01F-4C8F-A8A6-51E75C60B0E1}" srcOrd="1" destOrd="0" presId="urn:microsoft.com/office/officeart/2005/8/layout/hierarchy2"/>
    <dgm:cxn modelId="{EB409199-3F28-4561-A2EF-1AE65A7D12C7}" type="presOf" srcId="{5B0DFA41-00B5-4CFE-9299-4853F75FD640}" destId="{BDF73E4C-B96C-4B4F-A412-E4F9F17EF172}" srcOrd="0" destOrd="0" presId="urn:microsoft.com/office/officeart/2005/8/layout/hierarchy2"/>
    <dgm:cxn modelId="{A97E51A8-0B9E-48E7-8D65-5FFC4129B3D7}" type="presOf" srcId="{EA4662DC-0FA4-4862-AEBA-4270622C4731}" destId="{A2F2DB2A-5401-4FA5-A39F-5250B36DC650}" srcOrd="1" destOrd="0" presId="urn:microsoft.com/office/officeart/2005/8/layout/hierarchy2"/>
    <dgm:cxn modelId="{A029CBBC-FC66-4696-A494-A7C028A74FD5}" type="presOf" srcId="{E5C03102-F590-4B94-BE1B-84CC5774F1BD}" destId="{49CDF480-E7AE-485B-89D8-C4BDFD0C6937}" srcOrd="1" destOrd="0" presId="urn:microsoft.com/office/officeart/2005/8/layout/hierarchy2"/>
    <dgm:cxn modelId="{0DEF4EE1-1CDD-4C69-995E-1AB8B9E79986}" srcId="{EB38D13F-CDC7-4A4C-B488-47278BE1F539}" destId="{715DFCE3-389D-4EB1-A864-0BD3471DC802}" srcOrd="1" destOrd="0" parTransId="{D09DEC46-64DC-4620-9A50-B9B4E126C9A0}" sibTransId="{56309E72-4F22-4170-AF67-AD3C7373EDAF}"/>
    <dgm:cxn modelId="{04BCF001-3EDD-42F6-953C-A4E5F1C2F1EE}" type="presOf" srcId="{967405E8-A54F-4892-8439-531EC91D0CA5}" destId="{72D0443E-BD25-421A-BEE3-C9EB557202E2}" srcOrd="0" destOrd="0" presId="urn:microsoft.com/office/officeart/2005/8/layout/hierarchy2"/>
    <dgm:cxn modelId="{B1F08C5C-A0F7-49A7-8C60-370C0464CD41}" srcId="{EB38D13F-CDC7-4A4C-B488-47278BE1F539}" destId="{DEC7D889-458F-49A2-AA85-05238C1FCC05}" srcOrd="3" destOrd="0" parTransId="{EA4662DC-0FA4-4862-AEBA-4270622C4731}" sibTransId="{33E63A2E-128B-4BEF-8557-C46676DC7C1B}"/>
    <dgm:cxn modelId="{1ECBBA85-9724-461D-8F94-EA400C022731}" type="presOf" srcId="{245889A5-E198-4A09-81ED-CAD7B15F3756}" destId="{7798FCF2-5E97-4F8D-A8F4-F06E8A205A9A}" srcOrd="0" destOrd="0" presId="urn:microsoft.com/office/officeart/2005/8/layout/hierarchy2"/>
    <dgm:cxn modelId="{BE862ED3-CC36-445F-ADE4-07A8D8A7512C}" type="presOf" srcId="{D09DEC46-64DC-4620-9A50-B9B4E126C9A0}" destId="{6733C236-0641-4730-874F-48837A72F551}" srcOrd="0" destOrd="0" presId="urn:microsoft.com/office/officeart/2005/8/layout/hierarchy2"/>
    <dgm:cxn modelId="{08EA97DD-FA57-4758-8997-AD6075019C67}" type="presOf" srcId="{F5A1E749-7A1A-4022-8C77-3DA4D818482E}" destId="{E2FFBCED-BE2A-4D1C-B899-3592DD44CCBA}" srcOrd="0" destOrd="0" presId="urn:microsoft.com/office/officeart/2005/8/layout/hierarchy2"/>
    <dgm:cxn modelId="{51076ADA-5225-4807-81E7-831657708F2A}" type="presOf" srcId="{DEC7D889-458F-49A2-AA85-05238C1FCC05}" destId="{131BE741-0831-4CB4-AF23-E48824F65AA2}" srcOrd="0" destOrd="0" presId="urn:microsoft.com/office/officeart/2005/8/layout/hierarchy2"/>
    <dgm:cxn modelId="{E92FB0B0-93AB-4963-9F16-BB7BEC9F3EA5}" type="presOf" srcId="{861F9EE5-7650-47F6-A29B-212590441314}" destId="{1723B550-B22C-4D9D-AF46-A4CDCB83FBD4}" srcOrd="0" destOrd="0" presId="urn:microsoft.com/office/officeart/2005/8/layout/hierarchy2"/>
    <dgm:cxn modelId="{636C25C0-3F3F-4697-8F2A-BE35FE376544}" srcId="{EB38D13F-CDC7-4A4C-B488-47278BE1F539}" destId="{967405E8-A54F-4892-8439-531EC91D0CA5}" srcOrd="6" destOrd="0" parTransId="{E5C03102-F590-4B94-BE1B-84CC5774F1BD}" sibTransId="{7A66C598-3151-4FDD-BD64-B05F53EE4987}"/>
    <dgm:cxn modelId="{8F0DEBEF-BFE8-41B7-8B01-388603755DB5}" type="presOf" srcId="{715DFCE3-389D-4EB1-A864-0BD3471DC802}" destId="{54D207B4-BDEC-48AC-9996-591FAB01C5AC}" srcOrd="0" destOrd="0" presId="urn:microsoft.com/office/officeart/2005/8/layout/hierarchy2"/>
    <dgm:cxn modelId="{17430EE8-3478-4AA2-B83F-97366B004CA5}" type="presOf" srcId="{D09DEC46-64DC-4620-9A50-B9B4E126C9A0}" destId="{3519B015-33BA-48C2-BAF8-7782FF9559F9}" srcOrd="1" destOrd="0" presId="urn:microsoft.com/office/officeart/2005/8/layout/hierarchy2"/>
    <dgm:cxn modelId="{DC95FC60-7C70-4194-8DF8-6322E44F9E00}" type="presOf" srcId="{E2F2FF89-1524-4B30-BCBE-63CD7B4FC1C8}" destId="{78FA2541-381F-434D-89ED-0AFB16A399A7}" srcOrd="0" destOrd="0" presId="urn:microsoft.com/office/officeart/2005/8/layout/hierarchy2"/>
    <dgm:cxn modelId="{9B9160C4-7509-4041-983C-AFEE36DA921F}" type="presOf" srcId="{245889A5-E198-4A09-81ED-CAD7B15F3756}" destId="{E4F2DD2C-7EFD-4A8B-8DD5-73EA731E9410}" srcOrd="1" destOrd="0" presId="urn:microsoft.com/office/officeart/2005/8/layout/hierarchy2"/>
    <dgm:cxn modelId="{60E65DD8-E965-4150-B4A0-B9A07609F76C}" srcId="{B9F921BA-1AE6-4CC7-8839-F80AF11BA41E}" destId="{EB38D13F-CDC7-4A4C-B488-47278BE1F539}" srcOrd="0" destOrd="0" parTransId="{46CE7169-DA6D-40FC-B83B-603D6BC0459C}" sibTransId="{073835F4-DD61-47D1-86E2-8D2AA2C5017D}"/>
    <dgm:cxn modelId="{10AD94DB-5AE7-4331-9331-DB7973DC2955}" srcId="{EB38D13F-CDC7-4A4C-B488-47278BE1F539}" destId="{C01621A0-BBA4-4953-B1F8-501A65361CA9}" srcOrd="2" destOrd="0" parTransId="{5B0DFA41-00B5-4CFE-9299-4853F75FD640}" sibTransId="{68CBC3E1-1DC0-4EA6-8490-2655BEE3D50D}"/>
    <dgm:cxn modelId="{E75AD822-0840-4A11-A9A6-597924943F9B}" type="presOf" srcId="{5503F4D0-1886-49E1-9FF6-867FE0981867}" destId="{A21564A4-34AF-4AD1-9DCC-B1F4D8CF1EB3}" srcOrd="1" destOrd="0" presId="urn:microsoft.com/office/officeart/2005/8/layout/hierarchy2"/>
    <dgm:cxn modelId="{461D81FD-344A-4B5B-ACFF-087210859BD5}" srcId="{EB38D13F-CDC7-4A4C-B488-47278BE1F539}" destId="{E2F2FF89-1524-4B30-BCBE-63CD7B4FC1C8}" srcOrd="4" destOrd="0" parTransId="{861F9EE5-7650-47F6-A29B-212590441314}" sibTransId="{174AD106-50A4-4704-8B96-EFD24EDBB078}"/>
    <dgm:cxn modelId="{75AB6644-E697-4349-B7B2-B0993C803DB0}" srcId="{EB38D13F-CDC7-4A4C-B488-47278BE1F539}" destId="{DBD32A8D-A926-4510-AEE2-AC366FDDDD65}" srcOrd="0" destOrd="0" parTransId="{245889A5-E198-4A09-81ED-CAD7B15F3756}" sibTransId="{29A961C0-872F-4530-9F31-2BEA525A1E8F}"/>
    <dgm:cxn modelId="{BCFB8743-84D4-4FD5-BB41-4968BDB100E6}" type="presOf" srcId="{EB38D13F-CDC7-4A4C-B488-47278BE1F539}" destId="{478B0C6D-87EE-4FF9-9B0F-9EF7E8371EDD}" srcOrd="0" destOrd="0" presId="urn:microsoft.com/office/officeart/2005/8/layout/hierarchy2"/>
    <dgm:cxn modelId="{427F910F-4553-4BF6-BEF0-7A16C7F716C6}" type="presOf" srcId="{EA4662DC-0FA4-4862-AEBA-4270622C4731}" destId="{3F80C800-C853-4197-A118-20F3C1058B96}" srcOrd="0" destOrd="0" presId="urn:microsoft.com/office/officeart/2005/8/layout/hierarchy2"/>
    <dgm:cxn modelId="{5F821672-F649-4B10-8608-4CCBF7BEFB98}" type="presOf" srcId="{5503F4D0-1886-49E1-9FF6-867FE0981867}" destId="{15F04BC2-B7C6-48E8-B3F4-AE897251E9CC}" srcOrd="0" destOrd="0" presId="urn:microsoft.com/office/officeart/2005/8/layout/hierarchy2"/>
    <dgm:cxn modelId="{25A2EF80-F116-433C-8F5F-E3108009B0F5}" srcId="{EB38D13F-CDC7-4A4C-B488-47278BE1F539}" destId="{F5A1E749-7A1A-4022-8C77-3DA4D818482E}" srcOrd="5" destOrd="0" parTransId="{5503F4D0-1886-49E1-9FF6-867FE0981867}" sibTransId="{A3D328B4-17F5-4A83-A629-15F62E187FEB}"/>
    <dgm:cxn modelId="{8AA094FD-6F35-49D8-9099-5CF4ECB6DE80}" type="presOf" srcId="{DBD32A8D-A926-4510-AEE2-AC366FDDDD65}" destId="{5834A1CC-BDA8-403E-A7CA-699E0805E106}" srcOrd="0" destOrd="0" presId="urn:microsoft.com/office/officeart/2005/8/layout/hierarchy2"/>
    <dgm:cxn modelId="{67A33D33-6628-4043-A28E-7A0BA7717BC2}" type="presOf" srcId="{B9F921BA-1AE6-4CC7-8839-F80AF11BA41E}" destId="{D1904867-1318-4161-9BF5-C725862717FC}" srcOrd="0" destOrd="0" presId="urn:microsoft.com/office/officeart/2005/8/layout/hierarchy2"/>
    <dgm:cxn modelId="{D163D182-B7E2-4CB6-9BD3-DBA312B0FA30}" type="presParOf" srcId="{D1904867-1318-4161-9BF5-C725862717FC}" destId="{F373786D-E5F8-4102-AC4B-9BE4A07DC7CE}" srcOrd="0" destOrd="0" presId="urn:microsoft.com/office/officeart/2005/8/layout/hierarchy2"/>
    <dgm:cxn modelId="{0119201F-6A9F-4F1B-A7DF-8A78F0D3E5BC}" type="presParOf" srcId="{F373786D-E5F8-4102-AC4B-9BE4A07DC7CE}" destId="{478B0C6D-87EE-4FF9-9B0F-9EF7E8371EDD}" srcOrd="0" destOrd="0" presId="urn:microsoft.com/office/officeart/2005/8/layout/hierarchy2"/>
    <dgm:cxn modelId="{15330F66-CE3B-43C4-B096-326F427B2447}" type="presParOf" srcId="{F373786D-E5F8-4102-AC4B-9BE4A07DC7CE}" destId="{6049D624-6BE1-4687-9649-074F3C2582E9}" srcOrd="1" destOrd="0" presId="urn:microsoft.com/office/officeart/2005/8/layout/hierarchy2"/>
    <dgm:cxn modelId="{B80C1752-318C-4CD8-BB12-4683F54EB79C}" type="presParOf" srcId="{6049D624-6BE1-4687-9649-074F3C2582E9}" destId="{7798FCF2-5E97-4F8D-A8F4-F06E8A205A9A}" srcOrd="0" destOrd="0" presId="urn:microsoft.com/office/officeart/2005/8/layout/hierarchy2"/>
    <dgm:cxn modelId="{76C6ED93-5228-44FB-9811-01ED7F5AEA1D}" type="presParOf" srcId="{7798FCF2-5E97-4F8D-A8F4-F06E8A205A9A}" destId="{E4F2DD2C-7EFD-4A8B-8DD5-73EA731E9410}" srcOrd="0" destOrd="0" presId="urn:microsoft.com/office/officeart/2005/8/layout/hierarchy2"/>
    <dgm:cxn modelId="{B4A2D812-8AD0-4349-B9BF-C35DA4FDF8A5}" type="presParOf" srcId="{6049D624-6BE1-4687-9649-074F3C2582E9}" destId="{0610AD0E-9B20-46DD-B4CE-F3419BE01360}" srcOrd="1" destOrd="0" presId="urn:microsoft.com/office/officeart/2005/8/layout/hierarchy2"/>
    <dgm:cxn modelId="{4778D9E2-C6B6-4833-9A04-EA11F484683E}" type="presParOf" srcId="{0610AD0E-9B20-46DD-B4CE-F3419BE01360}" destId="{5834A1CC-BDA8-403E-A7CA-699E0805E106}" srcOrd="0" destOrd="0" presId="urn:microsoft.com/office/officeart/2005/8/layout/hierarchy2"/>
    <dgm:cxn modelId="{AE5EFF54-E8A1-4A95-8BEB-5ADE61BAFDB0}" type="presParOf" srcId="{0610AD0E-9B20-46DD-B4CE-F3419BE01360}" destId="{25CA265C-FE75-4BAB-A655-7231353EA692}" srcOrd="1" destOrd="0" presId="urn:microsoft.com/office/officeart/2005/8/layout/hierarchy2"/>
    <dgm:cxn modelId="{E4C21191-E842-42A2-9851-40AB0A2B469D}" type="presParOf" srcId="{6049D624-6BE1-4687-9649-074F3C2582E9}" destId="{6733C236-0641-4730-874F-48837A72F551}" srcOrd="2" destOrd="0" presId="urn:microsoft.com/office/officeart/2005/8/layout/hierarchy2"/>
    <dgm:cxn modelId="{236DD0BA-ACBE-42AA-8718-5278F798A7A1}" type="presParOf" srcId="{6733C236-0641-4730-874F-48837A72F551}" destId="{3519B015-33BA-48C2-BAF8-7782FF9559F9}" srcOrd="0" destOrd="0" presId="urn:microsoft.com/office/officeart/2005/8/layout/hierarchy2"/>
    <dgm:cxn modelId="{7D0EC15F-87B4-4CB7-9123-D28D3F68E509}" type="presParOf" srcId="{6049D624-6BE1-4687-9649-074F3C2582E9}" destId="{592CD25E-FCC6-4DB1-BED8-070DD443A85D}" srcOrd="3" destOrd="0" presId="urn:microsoft.com/office/officeart/2005/8/layout/hierarchy2"/>
    <dgm:cxn modelId="{CD283858-4680-4113-B7E2-7624DBCE047E}" type="presParOf" srcId="{592CD25E-FCC6-4DB1-BED8-070DD443A85D}" destId="{54D207B4-BDEC-48AC-9996-591FAB01C5AC}" srcOrd="0" destOrd="0" presId="urn:microsoft.com/office/officeart/2005/8/layout/hierarchy2"/>
    <dgm:cxn modelId="{BBBCED99-C4F1-4D1F-9B39-8AD4A622258A}" type="presParOf" srcId="{592CD25E-FCC6-4DB1-BED8-070DD443A85D}" destId="{2DEC242C-DD5E-4EB7-BA19-AA907C305365}" srcOrd="1" destOrd="0" presId="urn:microsoft.com/office/officeart/2005/8/layout/hierarchy2"/>
    <dgm:cxn modelId="{2AA5E0FF-E9A4-486D-82DE-2CA543219BD2}" type="presParOf" srcId="{6049D624-6BE1-4687-9649-074F3C2582E9}" destId="{BDF73E4C-B96C-4B4F-A412-E4F9F17EF172}" srcOrd="4" destOrd="0" presId="urn:microsoft.com/office/officeart/2005/8/layout/hierarchy2"/>
    <dgm:cxn modelId="{DC10AED6-F533-4653-8F56-836CD55D326D}" type="presParOf" srcId="{BDF73E4C-B96C-4B4F-A412-E4F9F17EF172}" destId="{7B908AE5-C01F-4C8F-A8A6-51E75C60B0E1}" srcOrd="0" destOrd="0" presId="urn:microsoft.com/office/officeart/2005/8/layout/hierarchy2"/>
    <dgm:cxn modelId="{96338AB0-7B80-4248-9BD3-C1DAEDF6DD78}" type="presParOf" srcId="{6049D624-6BE1-4687-9649-074F3C2582E9}" destId="{BECCE36F-D5ED-4CB6-959A-56EBAA96C874}" srcOrd="5" destOrd="0" presId="urn:microsoft.com/office/officeart/2005/8/layout/hierarchy2"/>
    <dgm:cxn modelId="{81BDA58B-09AA-4D15-9EE4-55E2B2953723}" type="presParOf" srcId="{BECCE36F-D5ED-4CB6-959A-56EBAA96C874}" destId="{A36AACB4-5EC8-4590-830F-2422A166F6E3}" srcOrd="0" destOrd="0" presId="urn:microsoft.com/office/officeart/2005/8/layout/hierarchy2"/>
    <dgm:cxn modelId="{97ADCF19-7A98-4D6A-A362-E6D0189A9CB3}" type="presParOf" srcId="{BECCE36F-D5ED-4CB6-959A-56EBAA96C874}" destId="{702F539A-EAF8-4DA6-83ED-841D3BB361BB}" srcOrd="1" destOrd="0" presId="urn:microsoft.com/office/officeart/2005/8/layout/hierarchy2"/>
    <dgm:cxn modelId="{D964E14B-A33D-4323-87BA-FB6791F5CD89}" type="presParOf" srcId="{6049D624-6BE1-4687-9649-074F3C2582E9}" destId="{3F80C800-C853-4197-A118-20F3C1058B96}" srcOrd="6" destOrd="0" presId="urn:microsoft.com/office/officeart/2005/8/layout/hierarchy2"/>
    <dgm:cxn modelId="{1E67DE82-6425-4D5D-91EA-B3C3E94C3570}" type="presParOf" srcId="{3F80C800-C853-4197-A118-20F3C1058B96}" destId="{A2F2DB2A-5401-4FA5-A39F-5250B36DC650}" srcOrd="0" destOrd="0" presId="urn:microsoft.com/office/officeart/2005/8/layout/hierarchy2"/>
    <dgm:cxn modelId="{2A954589-D47B-494F-88B7-C5FB5437DEC9}" type="presParOf" srcId="{6049D624-6BE1-4687-9649-074F3C2582E9}" destId="{C114EB8C-8C2E-4FEE-8F64-8F4FEC6064F8}" srcOrd="7" destOrd="0" presId="urn:microsoft.com/office/officeart/2005/8/layout/hierarchy2"/>
    <dgm:cxn modelId="{AC4CFE3C-6B41-4EAE-807C-7B68EB0F36D8}" type="presParOf" srcId="{C114EB8C-8C2E-4FEE-8F64-8F4FEC6064F8}" destId="{131BE741-0831-4CB4-AF23-E48824F65AA2}" srcOrd="0" destOrd="0" presId="urn:microsoft.com/office/officeart/2005/8/layout/hierarchy2"/>
    <dgm:cxn modelId="{C3281C3D-8543-4E94-8360-AD525CAF5CEC}" type="presParOf" srcId="{C114EB8C-8C2E-4FEE-8F64-8F4FEC6064F8}" destId="{FE53A983-40D6-4368-85A6-615C83526836}" srcOrd="1" destOrd="0" presId="urn:microsoft.com/office/officeart/2005/8/layout/hierarchy2"/>
    <dgm:cxn modelId="{CB59FA70-A672-460B-BA1A-A72BEB9C687E}" type="presParOf" srcId="{6049D624-6BE1-4687-9649-074F3C2582E9}" destId="{1723B550-B22C-4D9D-AF46-A4CDCB83FBD4}" srcOrd="8" destOrd="0" presId="urn:microsoft.com/office/officeart/2005/8/layout/hierarchy2"/>
    <dgm:cxn modelId="{D053E58E-2750-4C4C-9B29-044B363B5035}" type="presParOf" srcId="{1723B550-B22C-4D9D-AF46-A4CDCB83FBD4}" destId="{61F95161-C0DC-4531-B6B8-29B295723303}" srcOrd="0" destOrd="0" presId="urn:microsoft.com/office/officeart/2005/8/layout/hierarchy2"/>
    <dgm:cxn modelId="{64900A65-9589-40E8-9C52-48C994E72D6B}" type="presParOf" srcId="{6049D624-6BE1-4687-9649-074F3C2582E9}" destId="{64DECB9C-98A8-45B2-88DF-AA911293E7AB}" srcOrd="9" destOrd="0" presId="urn:microsoft.com/office/officeart/2005/8/layout/hierarchy2"/>
    <dgm:cxn modelId="{9121A799-CF3F-4396-BFEF-6A8E21BEDA41}" type="presParOf" srcId="{64DECB9C-98A8-45B2-88DF-AA911293E7AB}" destId="{78FA2541-381F-434D-89ED-0AFB16A399A7}" srcOrd="0" destOrd="0" presId="urn:microsoft.com/office/officeart/2005/8/layout/hierarchy2"/>
    <dgm:cxn modelId="{6D302E60-B081-470A-B3FE-C17034888087}" type="presParOf" srcId="{64DECB9C-98A8-45B2-88DF-AA911293E7AB}" destId="{525FE92E-6EB5-419C-A0A0-7FA01BC19E01}" srcOrd="1" destOrd="0" presId="urn:microsoft.com/office/officeart/2005/8/layout/hierarchy2"/>
    <dgm:cxn modelId="{5141C744-C2DD-4568-AC7F-84C0ECE39632}" type="presParOf" srcId="{6049D624-6BE1-4687-9649-074F3C2582E9}" destId="{15F04BC2-B7C6-48E8-B3F4-AE897251E9CC}" srcOrd="10" destOrd="0" presId="urn:microsoft.com/office/officeart/2005/8/layout/hierarchy2"/>
    <dgm:cxn modelId="{99DC7E9E-0281-4CB1-8A6B-B0A4CD1A6195}" type="presParOf" srcId="{15F04BC2-B7C6-48E8-B3F4-AE897251E9CC}" destId="{A21564A4-34AF-4AD1-9DCC-B1F4D8CF1EB3}" srcOrd="0" destOrd="0" presId="urn:microsoft.com/office/officeart/2005/8/layout/hierarchy2"/>
    <dgm:cxn modelId="{5C6BFB36-04C7-4FC2-BE25-F752CCA9ADFA}" type="presParOf" srcId="{6049D624-6BE1-4687-9649-074F3C2582E9}" destId="{E9A7CBBC-9390-415B-BC82-F910E29589B3}" srcOrd="11" destOrd="0" presId="urn:microsoft.com/office/officeart/2005/8/layout/hierarchy2"/>
    <dgm:cxn modelId="{6B2B02B6-510C-461D-93C7-B758FBCB47B0}" type="presParOf" srcId="{E9A7CBBC-9390-415B-BC82-F910E29589B3}" destId="{E2FFBCED-BE2A-4D1C-B899-3592DD44CCBA}" srcOrd="0" destOrd="0" presId="urn:microsoft.com/office/officeart/2005/8/layout/hierarchy2"/>
    <dgm:cxn modelId="{FED29D70-1D5E-40C6-A61E-BEE070D21E09}" type="presParOf" srcId="{E9A7CBBC-9390-415B-BC82-F910E29589B3}" destId="{D8BB7004-89EF-4732-ABE3-53FC321EEFEC}" srcOrd="1" destOrd="0" presId="urn:microsoft.com/office/officeart/2005/8/layout/hierarchy2"/>
    <dgm:cxn modelId="{4518E62C-C5B8-48CA-8047-D9FE5C105334}" type="presParOf" srcId="{6049D624-6BE1-4687-9649-074F3C2582E9}" destId="{8B2B3A79-D433-4D52-8E97-7BC016F39986}" srcOrd="12" destOrd="0" presId="urn:microsoft.com/office/officeart/2005/8/layout/hierarchy2"/>
    <dgm:cxn modelId="{E8A8FC78-B104-4A1A-AB3C-B5F768C767BA}" type="presParOf" srcId="{8B2B3A79-D433-4D52-8E97-7BC016F39986}" destId="{49CDF480-E7AE-485B-89D8-C4BDFD0C6937}" srcOrd="0" destOrd="0" presId="urn:microsoft.com/office/officeart/2005/8/layout/hierarchy2"/>
    <dgm:cxn modelId="{6A37E465-1456-4876-975F-C28F5C30556C}" type="presParOf" srcId="{6049D624-6BE1-4687-9649-074F3C2582E9}" destId="{451B6CDA-3FBE-41B7-A99A-DD1E413FF327}" srcOrd="13" destOrd="0" presId="urn:microsoft.com/office/officeart/2005/8/layout/hierarchy2"/>
    <dgm:cxn modelId="{D1B14E85-C648-46A1-87CE-C7B5264A3BA8}" type="presParOf" srcId="{451B6CDA-3FBE-41B7-A99A-DD1E413FF327}" destId="{72D0443E-BD25-421A-BEE3-C9EB557202E2}" srcOrd="0" destOrd="0" presId="urn:microsoft.com/office/officeart/2005/8/layout/hierarchy2"/>
    <dgm:cxn modelId="{CDA04A8D-1A47-4E57-B819-CD6CBA4EE38E}" type="presParOf" srcId="{451B6CDA-3FBE-41B7-A99A-DD1E413FF327}" destId="{20097C12-D749-488A-B8D3-F5E0310B16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F921BA-1AE6-4CC7-8839-F80AF11BA4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8D13F-CDC7-4A4C-B488-47278BE1F539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Treaty of Versailles</a:t>
          </a:r>
          <a:endParaRPr lang="en-US" sz="3600" dirty="0">
            <a:solidFill>
              <a:schemeClr val="tx1"/>
            </a:solidFill>
          </a:endParaRPr>
        </a:p>
      </dgm:t>
    </dgm:pt>
    <dgm:pt modelId="{46CE7169-DA6D-40FC-B83B-603D6BC0459C}" type="parTrans" cxnId="{60E65DD8-E965-4150-B4A0-B9A07609F76C}">
      <dgm:prSet/>
      <dgm:spPr/>
      <dgm:t>
        <a:bodyPr/>
        <a:lstStyle/>
        <a:p>
          <a:endParaRPr lang="en-US"/>
        </a:p>
      </dgm:t>
    </dgm:pt>
    <dgm:pt modelId="{073835F4-DD61-47D1-86E2-8D2AA2C5017D}" type="sibTrans" cxnId="{60E65DD8-E965-4150-B4A0-B9A07609F76C}">
      <dgm:prSet/>
      <dgm:spPr/>
      <dgm:t>
        <a:bodyPr/>
        <a:lstStyle/>
        <a:p>
          <a:endParaRPr lang="en-US"/>
        </a:p>
      </dgm:t>
    </dgm:pt>
    <dgm:pt modelId="{DBD32A8D-A926-4510-AEE2-AC366FDDDD6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Germany take full responsibility for war</a:t>
          </a:r>
          <a:endParaRPr lang="en-US" sz="1800" dirty="0">
            <a:solidFill>
              <a:schemeClr val="tx1"/>
            </a:solidFill>
          </a:endParaRPr>
        </a:p>
      </dgm:t>
    </dgm:pt>
    <dgm:pt modelId="{245889A5-E198-4A09-81ED-CAD7B15F3756}" type="parTrans" cxnId="{75AB6644-E697-4349-B7B2-B0993C803DB0}">
      <dgm:prSet/>
      <dgm:spPr/>
      <dgm:t>
        <a:bodyPr/>
        <a:lstStyle/>
        <a:p>
          <a:endParaRPr lang="en-US"/>
        </a:p>
      </dgm:t>
    </dgm:pt>
    <dgm:pt modelId="{29A961C0-872F-4530-9F31-2BEA525A1E8F}" type="sibTrans" cxnId="{75AB6644-E697-4349-B7B2-B0993C803DB0}">
      <dgm:prSet/>
      <dgm:spPr/>
      <dgm:t>
        <a:bodyPr/>
        <a:lstStyle/>
        <a:p>
          <a:endParaRPr lang="en-US"/>
        </a:p>
      </dgm:t>
    </dgm:pt>
    <dgm:pt modelId="{715DFCE3-389D-4EB1-A864-0BD3471DC80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pay reparations</a:t>
          </a:r>
          <a:endParaRPr lang="en-US" sz="2000" dirty="0">
            <a:solidFill>
              <a:schemeClr val="tx1"/>
            </a:solidFill>
          </a:endParaRPr>
        </a:p>
      </dgm:t>
    </dgm:pt>
    <dgm:pt modelId="{D09DEC46-64DC-4620-9A50-B9B4E126C9A0}" type="parTrans" cxnId="{0DEF4EE1-1CDD-4C69-995E-1AB8B9E79986}">
      <dgm:prSet/>
      <dgm:spPr/>
      <dgm:t>
        <a:bodyPr/>
        <a:lstStyle/>
        <a:p>
          <a:endParaRPr lang="en-US"/>
        </a:p>
      </dgm:t>
    </dgm:pt>
    <dgm:pt modelId="{56309E72-4F22-4170-AF67-AD3C7373EDAF}" type="sibTrans" cxnId="{0DEF4EE1-1CDD-4C69-995E-1AB8B9E79986}">
      <dgm:prSet/>
      <dgm:spPr/>
      <dgm:t>
        <a:bodyPr/>
        <a:lstStyle/>
        <a:p>
          <a:endParaRPr lang="en-US"/>
        </a:p>
      </dgm:t>
    </dgm:pt>
    <dgm:pt modelId="{C01621A0-BBA4-4953-B1F8-501A65361CA9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Germans limit military to 100,000 troops</a:t>
          </a:r>
          <a:endParaRPr lang="en-US" sz="2000" dirty="0">
            <a:solidFill>
              <a:schemeClr val="tx1"/>
            </a:solidFill>
          </a:endParaRPr>
        </a:p>
      </dgm:t>
    </dgm:pt>
    <dgm:pt modelId="{5B0DFA41-00B5-4CFE-9299-4853F75FD640}" type="parTrans" cxnId="{10AD94DB-5AE7-4331-9331-DB7973DC2955}">
      <dgm:prSet/>
      <dgm:spPr/>
      <dgm:t>
        <a:bodyPr/>
        <a:lstStyle/>
        <a:p>
          <a:endParaRPr lang="en-US"/>
        </a:p>
      </dgm:t>
    </dgm:pt>
    <dgm:pt modelId="{68CBC3E1-1DC0-4EA6-8490-2655BEE3D50D}" type="sibTrans" cxnId="{10AD94DB-5AE7-4331-9331-DB7973DC2955}">
      <dgm:prSet/>
      <dgm:spPr/>
      <dgm:t>
        <a:bodyPr/>
        <a:lstStyle/>
        <a:p>
          <a:endParaRPr lang="en-US"/>
        </a:p>
      </dgm:t>
    </dgm:pt>
    <dgm:pt modelId="{DEC7D889-458F-49A2-AA85-05238C1FCC0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Rhineland demilitarized</a:t>
          </a:r>
          <a:endParaRPr lang="en-US" dirty="0">
            <a:solidFill>
              <a:schemeClr val="tx1"/>
            </a:solidFill>
          </a:endParaRPr>
        </a:p>
      </dgm:t>
    </dgm:pt>
    <dgm:pt modelId="{EA4662DC-0FA4-4862-AEBA-4270622C4731}" type="parTrans" cxnId="{B1F08C5C-A0F7-49A7-8C60-370C0464CD41}">
      <dgm:prSet/>
      <dgm:spPr/>
      <dgm:t>
        <a:bodyPr/>
        <a:lstStyle/>
        <a:p>
          <a:endParaRPr lang="en-US"/>
        </a:p>
      </dgm:t>
    </dgm:pt>
    <dgm:pt modelId="{33E63A2E-128B-4BEF-8557-C46676DC7C1B}" type="sibTrans" cxnId="{B1F08C5C-A0F7-49A7-8C60-370C0464CD41}">
      <dgm:prSet/>
      <dgm:spPr/>
      <dgm:t>
        <a:bodyPr/>
        <a:lstStyle/>
        <a:p>
          <a:endParaRPr lang="en-US"/>
        </a:p>
      </dgm:t>
    </dgm:pt>
    <dgm:pt modelId="{E2F2FF89-1524-4B30-BCBE-63CD7B4FC1C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No alliance between Germany and Austria</a:t>
          </a:r>
          <a:endParaRPr lang="en-US" sz="2000" dirty="0">
            <a:solidFill>
              <a:schemeClr val="tx1"/>
            </a:solidFill>
          </a:endParaRPr>
        </a:p>
      </dgm:t>
    </dgm:pt>
    <dgm:pt modelId="{861F9EE5-7650-47F6-A29B-212590441314}" type="parTrans" cxnId="{461D81FD-344A-4B5B-ACFF-087210859BD5}">
      <dgm:prSet/>
      <dgm:spPr/>
      <dgm:t>
        <a:bodyPr/>
        <a:lstStyle/>
        <a:p>
          <a:endParaRPr lang="en-US"/>
        </a:p>
      </dgm:t>
    </dgm:pt>
    <dgm:pt modelId="{174AD106-50A4-4704-8B96-EFD24EDBB078}" type="sibTrans" cxnId="{461D81FD-344A-4B5B-ACFF-087210859BD5}">
      <dgm:prSet/>
      <dgm:spPr/>
      <dgm:t>
        <a:bodyPr/>
        <a:lstStyle/>
        <a:p>
          <a:endParaRPr lang="en-US"/>
        </a:p>
      </dgm:t>
    </dgm:pt>
    <dgm:pt modelId="{F5A1E749-7A1A-4022-8C77-3DA4D818482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All former Russian land taken from Germany</a:t>
          </a:r>
          <a:endParaRPr lang="en-US" sz="2000" dirty="0">
            <a:solidFill>
              <a:schemeClr val="tx1"/>
            </a:solidFill>
          </a:endParaRPr>
        </a:p>
      </dgm:t>
    </dgm:pt>
    <dgm:pt modelId="{5503F4D0-1886-49E1-9FF6-867FE0981867}" type="parTrans" cxnId="{25A2EF80-F116-433C-8F5F-E3108009B0F5}">
      <dgm:prSet/>
      <dgm:spPr/>
      <dgm:t>
        <a:bodyPr/>
        <a:lstStyle/>
        <a:p>
          <a:endParaRPr lang="en-US"/>
        </a:p>
      </dgm:t>
    </dgm:pt>
    <dgm:pt modelId="{A3D328B4-17F5-4A83-A629-15F62E187FEB}" type="sibTrans" cxnId="{25A2EF80-F116-433C-8F5F-E3108009B0F5}">
      <dgm:prSet/>
      <dgm:spPr/>
      <dgm:t>
        <a:bodyPr/>
        <a:lstStyle/>
        <a:p>
          <a:endParaRPr lang="en-US"/>
        </a:p>
      </dgm:t>
    </dgm:pt>
    <dgm:pt modelId="{967405E8-A54F-4892-8439-531EC91D0CA5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League of Nations created</a:t>
          </a:r>
          <a:endParaRPr lang="en-US" dirty="0">
            <a:solidFill>
              <a:schemeClr val="tx1"/>
            </a:solidFill>
          </a:endParaRPr>
        </a:p>
      </dgm:t>
    </dgm:pt>
    <dgm:pt modelId="{E5C03102-F590-4B94-BE1B-84CC5774F1BD}" type="parTrans" cxnId="{636C25C0-3F3F-4697-8F2A-BE35FE376544}">
      <dgm:prSet/>
      <dgm:spPr/>
      <dgm:t>
        <a:bodyPr/>
        <a:lstStyle/>
        <a:p>
          <a:endParaRPr lang="en-US"/>
        </a:p>
      </dgm:t>
    </dgm:pt>
    <dgm:pt modelId="{7A66C598-3151-4FDD-BD64-B05F53EE4987}" type="sibTrans" cxnId="{636C25C0-3F3F-4697-8F2A-BE35FE376544}">
      <dgm:prSet/>
      <dgm:spPr/>
      <dgm:t>
        <a:bodyPr/>
        <a:lstStyle/>
        <a:p>
          <a:endParaRPr lang="en-US"/>
        </a:p>
      </dgm:t>
    </dgm:pt>
    <dgm:pt modelId="{D1904867-1318-4161-9BF5-C725862717FC}" type="pres">
      <dgm:prSet presAssocID="{B9F921BA-1AE6-4CC7-8839-F80AF11BA4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3786D-E5F8-4102-AC4B-9BE4A07DC7CE}" type="pres">
      <dgm:prSet presAssocID="{EB38D13F-CDC7-4A4C-B488-47278BE1F539}" presName="root1" presStyleCnt="0"/>
      <dgm:spPr/>
    </dgm:pt>
    <dgm:pt modelId="{478B0C6D-87EE-4FF9-9B0F-9EF7E8371EDD}" type="pres">
      <dgm:prSet presAssocID="{EB38D13F-CDC7-4A4C-B488-47278BE1F539}" presName="LevelOneTextNode" presStyleLbl="node0" presStyleIdx="0" presStyleCnt="1" custScaleX="301400" custScaleY="426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9D624-6BE1-4687-9649-074F3C2582E9}" type="pres">
      <dgm:prSet presAssocID="{EB38D13F-CDC7-4A4C-B488-47278BE1F539}" presName="level2hierChild" presStyleCnt="0"/>
      <dgm:spPr/>
    </dgm:pt>
    <dgm:pt modelId="{7798FCF2-5E97-4F8D-A8F4-F06E8A205A9A}" type="pres">
      <dgm:prSet presAssocID="{245889A5-E198-4A09-81ED-CAD7B15F3756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4F2DD2C-7EFD-4A8B-8DD5-73EA731E9410}" type="pres">
      <dgm:prSet presAssocID="{245889A5-E198-4A09-81ED-CAD7B15F3756}" presName="connTx" presStyleLbl="parChTrans1D2" presStyleIdx="0" presStyleCnt="7"/>
      <dgm:spPr/>
      <dgm:t>
        <a:bodyPr/>
        <a:lstStyle/>
        <a:p>
          <a:endParaRPr lang="en-US"/>
        </a:p>
      </dgm:t>
    </dgm:pt>
    <dgm:pt modelId="{0610AD0E-9B20-46DD-B4CE-F3419BE01360}" type="pres">
      <dgm:prSet presAssocID="{DBD32A8D-A926-4510-AEE2-AC366FDDDD65}" presName="root2" presStyleCnt="0"/>
      <dgm:spPr/>
    </dgm:pt>
    <dgm:pt modelId="{5834A1CC-BDA8-403E-A7CA-699E0805E106}" type="pres">
      <dgm:prSet presAssocID="{DBD32A8D-A926-4510-AEE2-AC366FDDDD65}" presName="LevelTwoTextNode" presStyleLbl="node2" presStyleIdx="0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A265C-FE75-4BAB-A655-7231353EA692}" type="pres">
      <dgm:prSet presAssocID="{DBD32A8D-A926-4510-AEE2-AC366FDDDD65}" presName="level3hierChild" presStyleCnt="0"/>
      <dgm:spPr/>
    </dgm:pt>
    <dgm:pt modelId="{6733C236-0641-4730-874F-48837A72F551}" type="pres">
      <dgm:prSet presAssocID="{D09DEC46-64DC-4620-9A50-B9B4E126C9A0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519B015-33BA-48C2-BAF8-7782FF9559F9}" type="pres">
      <dgm:prSet presAssocID="{D09DEC46-64DC-4620-9A50-B9B4E126C9A0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92CD25E-FCC6-4DB1-BED8-070DD443A85D}" type="pres">
      <dgm:prSet presAssocID="{715DFCE3-389D-4EB1-A864-0BD3471DC802}" presName="root2" presStyleCnt="0"/>
      <dgm:spPr/>
    </dgm:pt>
    <dgm:pt modelId="{54D207B4-BDEC-48AC-9996-591FAB01C5AC}" type="pres">
      <dgm:prSet presAssocID="{715DFCE3-389D-4EB1-A864-0BD3471DC802}" presName="LevelTwoTextNode" presStyleLbl="node2" presStyleIdx="1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C242C-DD5E-4EB7-BA19-AA907C305365}" type="pres">
      <dgm:prSet presAssocID="{715DFCE3-389D-4EB1-A864-0BD3471DC802}" presName="level3hierChild" presStyleCnt="0"/>
      <dgm:spPr/>
    </dgm:pt>
    <dgm:pt modelId="{BDF73E4C-B96C-4B4F-A412-E4F9F17EF172}" type="pres">
      <dgm:prSet presAssocID="{5B0DFA41-00B5-4CFE-9299-4853F75FD640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7B908AE5-C01F-4C8F-A8A6-51E75C60B0E1}" type="pres">
      <dgm:prSet presAssocID="{5B0DFA41-00B5-4CFE-9299-4853F75FD64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ECCE36F-D5ED-4CB6-959A-56EBAA96C874}" type="pres">
      <dgm:prSet presAssocID="{C01621A0-BBA4-4953-B1F8-501A65361CA9}" presName="root2" presStyleCnt="0"/>
      <dgm:spPr/>
    </dgm:pt>
    <dgm:pt modelId="{A36AACB4-5EC8-4590-830F-2422A166F6E3}" type="pres">
      <dgm:prSet presAssocID="{C01621A0-BBA4-4953-B1F8-501A65361CA9}" presName="LevelTwoTextNode" presStyleLbl="node2" presStyleIdx="2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F539A-EAF8-4DA6-83ED-841D3BB361BB}" type="pres">
      <dgm:prSet presAssocID="{C01621A0-BBA4-4953-B1F8-501A65361CA9}" presName="level3hierChild" presStyleCnt="0"/>
      <dgm:spPr/>
    </dgm:pt>
    <dgm:pt modelId="{3F80C800-C853-4197-A118-20F3C1058B96}" type="pres">
      <dgm:prSet presAssocID="{EA4662DC-0FA4-4862-AEBA-4270622C4731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A2F2DB2A-5401-4FA5-A39F-5250B36DC650}" type="pres">
      <dgm:prSet presAssocID="{EA4662DC-0FA4-4862-AEBA-4270622C4731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114EB8C-8C2E-4FEE-8F64-8F4FEC6064F8}" type="pres">
      <dgm:prSet presAssocID="{DEC7D889-458F-49A2-AA85-05238C1FCC05}" presName="root2" presStyleCnt="0"/>
      <dgm:spPr/>
    </dgm:pt>
    <dgm:pt modelId="{131BE741-0831-4CB4-AF23-E48824F65AA2}" type="pres">
      <dgm:prSet presAssocID="{DEC7D889-458F-49A2-AA85-05238C1FCC05}" presName="LevelTwoTextNode" presStyleLbl="node2" presStyleIdx="3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3A983-40D6-4368-85A6-615C83526836}" type="pres">
      <dgm:prSet presAssocID="{DEC7D889-458F-49A2-AA85-05238C1FCC05}" presName="level3hierChild" presStyleCnt="0"/>
      <dgm:spPr/>
    </dgm:pt>
    <dgm:pt modelId="{1723B550-B22C-4D9D-AF46-A4CDCB83FBD4}" type="pres">
      <dgm:prSet presAssocID="{861F9EE5-7650-47F6-A29B-212590441314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61F95161-C0DC-4531-B6B8-29B295723303}" type="pres">
      <dgm:prSet presAssocID="{861F9EE5-7650-47F6-A29B-21259044131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64DECB9C-98A8-45B2-88DF-AA911293E7AB}" type="pres">
      <dgm:prSet presAssocID="{E2F2FF89-1524-4B30-BCBE-63CD7B4FC1C8}" presName="root2" presStyleCnt="0"/>
      <dgm:spPr/>
    </dgm:pt>
    <dgm:pt modelId="{78FA2541-381F-434D-89ED-0AFB16A399A7}" type="pres">
      <dgm:prSet presAssocID="{E2F2FF89-1524-4B30-BCBE-63CD7B4FC1C8}" presName="LevelTwoTextNode" presStyleLbl="node2" presStyleIdx="4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FE92E-6EB5-419C-A0A0-7FA01BC19E01}" type="pres">
      <dgm:prSet presAssocID="{E2F2FF89-1524-4B30-BCBE-63CD7B4FC1C8}" presName="level3hierChild" presStyleCnt="0"/>
      <dgm:spPr/>
    </dgm:pt>
    <dgm:pt modelId="{15F04BC2-B7C6-48E8-B3F4-AE897251E9CC}" type="pres">
      <dgm:prSet presAssocID="{5503F4D0-1886-49E1-9FF6-867FE098186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A21564A4-34AF-4AD1-9DCC-B1F4D8CF1EB3}" type="pres">
      <dgm:prSet presAssocID="{5503F4D0-1886-49E1-9FF6-867FE098186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E9A7CBBC-9390-415B-BC82-F910E29589B3}" type="pres">
      <dgm:prSet presAssocID="{F5A1E749-7A1A-4022-8C77-3DA4D818482E}" presName="root2" presStyleCnt="0"/>
      <dgm:spPr/>
    </dgm:pt>
    <dgm:pt modelId="{E2FFBCED-BE2A-4D1C-B899-3592DD44CCBA}" type="pres">
      <dgm:prSet presAssocID="{F5A1E749-7A1A-4022-8C77-3DA4D818482E}" presName="LevelTwoTextNode" presStyleLbl="node2" presStyleIdx="5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B7004-89EF-4732-ABE3-53FC321EEFEC}" type="pres">
      <dgm:prSet presAssocID="{F5A1E749-7A1A-4022-8C77-3DA4D818482E}" presName="level3hierChild" presStyleCnt="0"/>
      <dgm:spPr/>
    </dgm:pt>
    <dgm:pt modelId="{8B2B3A79-D433-4D52-8E97-7BC016F39986}" type="pres">
      <dgm:prSet presAssocID="{E5C03102-F590-4B94-BE1B-84CC5774F1BD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9CDF480-E7AE-485B-89D8-C4BDFD0C6937}" type="pres">
      <dgm:prSet presAssocID="{E5C03102-F590-4B94-BE1B-84CC5774F1B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51B6CDA-3FBE-41B7-A99A-DD1E413FF327}" type="pres">
      <dgm:prSet presAssocID="{967405E8-A54F-4892-8439-531EC91D0CA5}" presName="root2" presStyleCnt="0"/>
      <dgm:spPr/>
    </dgm:pt>
    <dgm:pt modelId="{72D0443E-BD25-421A-BEE3-C9EB557202E2}" type="pres">
      <dgm:prSet presAssocID="{967405E8-A54F-4892-8439-531EC91D0CA5}" presName="LevelTwoTextNode" presStyleLbl="node2" presStyleIdx="6" presStyleCnt="7" custScaleX="232763" custScaleY="163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97C12-D749-488A-B8D3-F5E0310B16C8}" type="pres">
      <dgm:prSet presAssocID="{967405E8-A54F-4892-8439-531EC91D0CA5}" presName="level3hierChild" presStyleCnt="0"/>
      <dgm:spPr/>
    </dgm:pt>
  </dgm:ptLst>
  <dgm:cxnLst>
    <dgm:cxn modelId="{1AD68BBF-AF8E-4954-88DD-7373EA3B5AAE}" type="presOf" srcId="{245889A5-E198-4A09-81ED-CAD7B15F3756}" destId="{7798FCF2-5E97-4F8D-A8F4-F06E8A205A9A}" srcOrd="0" destOrd="0" presId="urn:microsoft.com/office/officeart/2005/8/layout/hierarchy2"/>
    <dgm:cxn modelId="{27929400-1A67-4782-A19E-21D9E20B2498}" type="presOf" srcId="{715DFCE3-389D-4EB1-A864-0BD3471DC802}" destId="{54D207B4-BDEC-48AC-9996-591FAB01C5AC}" srcOrd="0" destOrd="0" presId="urn:microsoft.com/office/officeart/2005/8/layout/hierarchy2"/>
    <dgm:cxn modelId="{8CAB5FF0-3A33-4D3B-B901-71994ADB613F}" type="presOf" srcId="{EA4662DC-0FA4-4862-AEBA-4270622C4731}" destId="{A2F2DB2A-5401-4FA5-A39F-5250B36DC650}" srcOrd="1" destOrd="0" presId="urn:microsoft.com/office/officeart/2005/8/layout/hierarchy2"/>
    <dgm:cxn modelId="{0DEF4EE1-1CDD-4C69-995E-1AB8B9E79986}" srcId="{EB38D13F-CDC7-4A4C-B488-47278BE1F539}" destId="{715DFCE3-389D-4EB1-A864-0BD3471DC802}" srcOrd="1" destOrd="0" parTransId="{D09DEC46-64DC-4620-9A50-B9B4E126C9A0}" sibTransId="{56309E72-4F22-4170-AF67-AD3C7373EDAF}"/>
    <dgm:cxn modelId="{B1F08C5C-A0F7-49A7-8C60-370C0464CD41}" srcId="{EB38D13F-CDC7-4A4C-B488-47278BE1F539}" destId="{DEC7D889-458F-49A2-AA85-05238C1FCC05}" srcOrd="3" destOrd="0" parTransId="{EA4662DC-0FA4-4862-AEBA-4270622C4731}" sibTransId="{33E63A2E-128B-4BEF-8557-C46676DC7C1B}"/>
    <dgm:cxn modelId="{BCD8876D-5FA2-4B2C-BD50-2122BBF9E0A1}" type="presOf" srcId="{5503F4D0-1886-49E1-9FF6-867FE0981867}" destId="{A21564A4-34AF-4AD1-9DCC-B1F4D8CF1EB3}" srcOrd="1" destOrd="0" presId="urn:microsoft.com/office/officeart/2005/8/layout/hierarchy2"/>
    <dgm:cxn modelId="{B34C6D00-7DA2-4E20-B72D-B47918E8A441}" type="presOf" srcId="{5B0DFA41-00B5-4CFE-9299-4853F75FD640}" destId="{7B908AE5-C01F-4C8F-A8A6-51E75C60B0E1}" srcOrd="1" destOrd="0" presId="urn:microsoft.com/office/officeart/2005/8/layout/hierarchy2"/>
    <dgm:cxn modelId="{18D639E7-500E-4B00-AA28-42B51E0C18DC}" type="presOf" srcId="{967405E8-A54F-4892-8439-531EC91D0CA5}" destId="{72D0443E-BD25-421A-BEE3-C9EB557202E2}" srcOrd="0" destOrd="0" presId="urn:microsoft.com/office/officeart/2005/8/layout/hierarchy2"/>
    <dgm:cxn modelId="{5645DAD5-2E1C-417F-BEAB-F8F0ED1DA39D}" type="presOf" srcId="{EB38D13F-CDC7-4A4C-B488-47278BE1F539}" destId="{478B0C6D-87EE-4FF9-9B0F-9EF7E8371EDD}" srcOrd="0" destOrd="0" presId="urn:microsoft.com/office/officeart/2005/8/layout/hierarchy2"/>
    <dgm:cxn modelId="{A414FF16-1212-44AE-90EE-889F7C057E1C}" type="presOf" srcId="{E5C03102-F590-4B94-BE1B-84CC5774F1BD}" destId="{49CDF480-E7AE-485B-89D8-C4BDFD0C6937}" srcOrd="1" destOrd="0" presId="urn:microsoft.com/office/officeart/2005/8/layout/hierarchy2"/>
    <dgm:cxn modelId="{F078A04A-4CD9-46F6-8D3D-05C5872E77E5}" type="presOf" srcId="{D09DEC46-64DC-4620-9A50-B9B4E126C9A0}" destId="{3519B015-33BA-48C2-BAF8-7782FF9559F9}" srcOrd="1" destOrd="0" presId="urn:microsoft.com/office/officeart/2005/8/layout/hierarchy2"/>
    <dgm:cxn modelId="{636C25C0-3F3F-4697-8F2A-BE35FE376544}" srcId="{EB38D13F-CDC7-4A4C-B488-47278BE1F539}" destId="{967405E8-A54F-4892-8439-531EC91D0CA5}" srcOrd="6" destOrd="0" parTransId="{E5C03102-F590-4B94-BE1B-84CC5774F1BD}" sibTransId="{7A66C598-3151-4FDD-BD64-B05F53EE4987}"/>
    <dgm:cxn modelId="{F8F9D5D3-31B5-4736-A162-5E8699DE7CF1}" type="presOf" srcId="{C01621A0-BBA4-4953-B1F8-501A65361CA9}" destId="{A36AACB4-5EC8-4590-830F-2422A166F6E3}" srcOrd="0" destOrd="0" presId="urn:microsoft.com/office/officeart/2005/8/layout/hierarchy2"/>
    <dgm:cxn modelId="{C56DE76E-2E2A-4A56-83F7-FFC473E3510E}" type="presOf" srcId="{245889A5-E198-4A09-81ED-CAD7B15F3756}" destId="{E4F2DD2C-7EFD-4A8B-8DD5-73EA731E9410}" srcOrd="1" destOrd="0" presId="urn:microsoft.com/office/officeart/2005/8/layout/hierarchy2"/>
    <dgm:cxn modelId="{40F33106-AD49-40F5-9375-52D5BE3A1D79}" type="presOf" srcId="{EA4662DC-0FA4-4862-AEBA-4270622C4731}" destId="{3F80C800-C853-4197-A118-20F3C1058B96}" srcOrd="0" destOrd="0" presId="urn:microsoft.com/office/officeart/2005/8/layout/hierarchy2"/>
    <dgm:cxn modelId="{5586039D-406E-4A26-B389-CA1AE3D29F75}" type="presOf" srcId="{E5C03102-F590-4B94-BE1B-84CC5774F1BD}" destId="{8B2B3A79-D433-4D52-8E97-7BC016F39986}" srcOrd="0" destOrd="0" presId="urn:microsoft.com/office/officeart/2005/8/layout/hierarchy2"/>
    <dgm:cxn modelId="{68101994-3670-4F98-9300-F2F424CBD808}" type="presOf" srcId="{DBD32A8D-A926-4510-AEE2-AC366FDDDD65}" destId="{5834A1CC-BDA8-403E-A7CA-699E0805E106}" srcOrd="0" destOrd="0" presId="urn:microsoft.com/office/officeart/2005/8/layout/hierarchy2"/>
    <dgm:cxn modelId="{E9C3DE05-F175-40D8-BFD6-ECD55A94B875}" type="presOf" srcId="{861F9EE5-7650-47F6-A29B-212590441314}" destId="{1723B550-B22C-4D9D-AF46-A4CDCB83FBD4}" srcOrd="0" destOrd="0" presId="urn:microsoft.com/office/officeart/2005/8/layout/hierarchy2"/>
    <dgm:cxn modelId="{60E65DD8-E965-4150-B4A0-B9A07609F76C}" srcId="{B9F921BA-1AE6-4CC7-8839-F80AF11BA41E}" destId="{EB38D13F-CDC7-4A4C-B488-47278BE1F539}" srcOrd="0" destOrd="0" parTransId="{46CE7169-DA6D-40FC-B83B-603D6BC0459C}" sibTransId="{073835F4-DD61-47D1-86E2-8D2AA2C5017D}"/>
    <dgm:cxn modelId="{15DF4186-DFDE-4C44-881C-530A8BBF1D83}" type="presOf" srcId="{DEC7D889-458F-49A2-AA85-05238C1FCC05}" destId="{131BE741-0831-4CB4-AF23-E48824F65AA2}" srcOrd="0" destOrd="0" presId="urn:microsoft.com/office/officeart/2005/8/layout/hierarchy2"/>
    <dgm:cxn modelId="{10AD94DB-5AE7-4331-9331-DB7973DC2955}" srcId="{EB38D13F-CDC7-4A4C-B488-47278BE1F539}" destId="{C01621A0-BBA4-4953-B1F8-501A65361CA9}" srcOrd="2" destOrd="0" parTransId="{5B0DFA41-00B5-4CFE-9299-4853F75FD640}" sibTransId="{68CBC3E1-1DC0-4EA6-8490-2655BEE3D50D}"/>
    <dgm:cxn modelId="{D0ABCBA0-402C-4BC1-AF32-16002BB329D6}" type="presOf" srcId="{5503F4D0-1886-49E1-9FF6-867FE0981867}" destId="{15F04BC2-B7C6-48E8-B3F4-AE897251E9CC}" srcOrd="0" destOrd="0" presId="urn:microsoft.com/office/officeart/2005/8/layout/hierarchy2"/>
    <dgm:cxn modelId="{29F72C45-5733-4D73-9988-3658007AB197}" type="presOf" srcId="{F5A1E749-7A1A-4022-8C77-3DA4D818482E}" destId="{E2FFBCED-BE2A-4D1C-B899-3592DD44CCBA}" srcOrd="0" destOrd="0" presId="urn:microsoft.com/office/officeart/2005/8/layout/hierarchy2"/>
    <dgm:cxn modelId="{335BCEBD-EC11-4D87-8E02-75DF8F20E5FD}" type="presOf" srcId="{D09DEC46-64DC-4620-9A50-B9B4E126C9A0}" destId="{6733C236-0641-4730-874F-48837A72F551}" srcOrd="0" destOrd="0" presId="urn:microsoft.com/office/officeart/2005/8/layout/hierarchy2"/>
    <dgm:cxn modelId="{461D81FD-344A-4B5B-ACFF-087210859BD5}" srcId="{EB38D13F-CDC7-4A4C-B488-47278BE1F539}" destId="{E2F2FF89-1524-4B30-BCBE-63CD7B4FC1C8}" srcOrd="4" destOrd="0" parTransId="{861F9EE5-7650-47F6-A29B-212590441314}" sibTransId="{174AD106-50A4-4704-8B96-EFD24EDBB078}"/>
    <dgm:cxn modelId="{75AB6644-E697-4349-B7B2-B0993C803DB0}" srcId="{EB38D13F-CDC7-4A4C-B488-47278BE1F539}" destId="{DBD32A8D-A926-4510-AEE2-AC366FDDDD65}" srcOrd="0" destOrd="0" parTransId="{245889A5-E198-4A09-81ED-CAD7B15F3756}" sibTransId="{29A961C0-872F-4530-9F31-2BEA525A1E8F}"/>
    <dgm:cxn modelId="{88F879D2-B738-4F16-9901-0D09B90F9DCD}" type="presOf" srcId="{861F9EE5-7650-47F6-A29B-212590441314}" destId="{61F95161-C0DC-4531-B6B8-29B295723303}" srcOrd="1" destOrd="0" presId="urn:microsoft.com/office/officeart/2005/8/layout/hierarchy2"/>
    <dgm:cxn modelId="{08022C94-DADE-4D49-82D5-F86F6203FB59}" type="presOf" srcId="{5B0DFA41-00B5-4CFE-9299-4853F75FD640}" destId="{BDF73E4C-B96C-4B4F-A412-E4F9F17EF172}" srcOrd="0" destOrd="0" presId="urn:microsoft.com/office/officeart/2005/8/layout/hierarchy2"/>
    <dgm:cxn modelId="{56014B44-2092-46D7-814C-4CB770D66172}" type="presOf" srcId="{B9F921BA-1AE6-4CC7-8839-F80AF11BA41E}" destId="{D1904867-1318-4161-9BF5-C725862717FC}" srcOrd="0" destOrd="0" presId="urn:microsoft.com/office/officeart/2005/8/layout/hierarchy2"/>
    <dgm:cxn modelId="{0A1A49A3-0328-4DA6-AD21-0C332342389B}" type="presOf" srcId="{E2F2FF89-1524-4B30-BCBE-63CD7B4FC1C8}" destId="{78FA2541-381F-434D-89ED-0AFB16A399A7}" srcOrd="0" destOrd="0" presId="urn:microsoft.com/office/officeart/2005/8/layout/hierarchy2"/>
    <dgm:cxn modelId="{25A2EF80-F116-433C-8F5F-E3108009B0F5}" srcId="{EB38D13F-CDC7-4A4C-B488-47278BE1F539}" destId="{F5A1E749-7A1A-4022-8C77-3DA4D818482E}" srcOrd="5" destOrd="0" parTransId="{5503F4D0-1886-49E1-9FF6-867FE0981867}" sibTransId="{A3D328B4-17F5-4A83-A629-15F62E187FEB}"/>
    <dgm:cxn modelId="{2F3267D5-96FB-4DCF-A6EB-512F2969B6FB}" type="presParOf" srcId="{D1904867-1318-4161-9BF5-C725862717FC}" destId="{F373786D-E5F8-4102-AC4B-9BE4A07DC7CE}" srcOrd="0" destOrd="0" presId="urn:microsoft.com/office/officeart/2005/8/layout/hierarchy2"/>
    <dgm:cxn modelId="{EF482DDD-232D-49FE-9022-3B46F5A339F1}" type="presParOf" srcId="{F373786D-E5F8-4102-AC4B-9BE4A07DC7CE}" destId="{478B0C6D-87EE-4FF9-9B0F-9EF7E8371EDD}" srcOrd="0" destOrd="0" presId="urn:microsoft.com/office/officeart/2005/8/layout/hierarchy2"/>
    <dgm:cxn modelId="{B0E68CE7-8032-4A99-B818-0F2D86DDA272}" type="presParOf" srcId="{F373786D-E5F8-4102-AC4B-9BE4A07DC7CE}" destId="{6049D624-6BE1-4687-9649-074F3C2582E9}" srcOrd="1" destOrd="0" presId="urn:microsoft.com/office/officeart/2005/8/layout/hierarchy2"/>
    <dgm:cxn modelId="{2871CA2C-0FAF-48FE-A1FB-A05C6DD85F28}" type="presParOf" srcId="{6049D624-6BE1-4687-9649-074F3C2582E9}" destId="{7798FCF2-5E97-4F8D-A8F4-F06E8A205A9A}" srcOrd="0" destOrd="0" presId="urn:microsoft.com/office/officeart/2005/8/layout/hierarchy2"/>
    <dgm:cxn modelId="{3D17BE79-E0C2-49B6-A344-2FA11B69DFAB}" type="presParOf" srcId="{7798FCF2-5E97-4F8D-A8F4-F06E8A205A9A}" destId="{E4F2DD2C-7EFD-4A8B-8DD5-73EA731E9410}" srcOrd="0" destOrd="0" presId="urn:microsoft.com/office/officeart/2005/8/layout/hierarchy2"/>
    <dgm:cxn modelId="{81F5620B-4085-4071-BBD4-31A39F648CCF}" type="presParOf" srcId="{6049D624-6BE1-4687-9649-074F3C2582E9}" destId="{0610AD0E-9B20-46DD-B4CE-F3419BE01360}" srcOrd="1" destOrd="0" presId="urn:microsoft.com/office/officeart/2005/8/layout/hierarchy2"/>
    <dgm:cxn modelId="{4DE5350A-A014-49B6-BC14-63F13B9784C2}" type="presParOf" srcId="{0610AD0E-9B20-46DD-B4CE-F3419BE01360}" destId="{5834A1CC-BDA8-403E-A7CA-699E0805E106}" srcOrd="0" destOrd="0" presId="urn:microsoft.com/office/officeart/2005/8/layout/hierarchy2"/>
    <dgm:cxn modelId="{E4CA18EE-F8E4-4E16-B417-CA0FFDEA8DA0}" type="presParOf" srcId="{0610AD0E-9B20-46DD-B4CE-F3419BE01360}" destId="{25CA265C-FE75-4BAB-A655-7231353EA692}" srcOrd="1" destOrd="0" presId="urn:microsoft.com/office/officeart/2005/8/layout/hierarchy2"/>
    <dgm:cxn modelId="{940C253D-6E81-4960-B45E-A18EB2B9E407}" type="presParOf" srcId="{6049D624-6BE1-4687-9649-074F3C2582E9}" destId="{6733C236-0641-4730-874F-48837A72F551}" srcOrd="2" destOrd="0" presId="urn:microsoft.com/office/officeart/2005/8/layout/hierarchy2"/>
    <dgm:cxn modelId="{419319D5-DD62-4F67-BB8B-A9277826D07B}" type="presParOf" srcId="{6733C236-0641-4730-874F-48837A72F551}" destId="{3519B015-33BA-48C2-BAF8-7782FF9559F9}" srcOrd="0" destOrd="0" presId="urn:microsoft.com/office/officeart/2005/8/layout/hierarchy2"/>
    <dgm:cxn modelId="{B02B802D-CC78-4145-AF86-CA27014FDE4D}" type="presParOf" srcId="{6049D624-6BE1-4687-9649-074F3C2582E9}" destId="{592CD25E-FCC6-4DB1-BED8-070DD443A85D}" srcOrd="3" destOrd="0" presId="urn:microsoft.com/office/officeart/2005/8/layout/hierarchy2"/>
    <dgm:cxn modelId="{A7A1FF03-B184-4CB4-8329-E3E347CE7DEA}" type="presParOf" srcId="{592CD25E-FCC6-4DB1-BED8-070DD443A85D}" destId="{54D207B4-BDEC-48AC-9996-591FAB01C5AC}" srcOrd="0" destOrd="0" presId="urn:microsoft.com/office/officeart/2005/8/layout/hierarchy2"/>
    <dgm:cxn modelId="{F36E1661-80B5-4596-A3CC-95AD944B3697}" type="presParOf" srcId="{592CD25E-FCC6-4DB1-BED8-070DD443A85D}" destId="{2DEC242C-DD5E-4EB7-BA19-AA907C305365}" srcOrd="1" destOrd="0" presId="urn:microsoft.com/office/officeart/2005/8/layout/hierarchy2"/>
    <dgm:cxn modelId="{0BEA2472-92A5-40B6-803F-7524DEF12FC8}" type="presParOf" srcId="{6049D624-6BE1-4687-9649-074F3C2582E9}" destId="{BDF73E4C-B96C-4B4F-A412-E4F9F17EF172}" srcOrd="4" destOrd="0" presId="urn:microsoft.com/office/officeart/2005/8/layout/hierarchy2"/>
    <dgm:cxn modelId="{54B5C891-D700-4A94-9FED-CF234F25E9A1}" type="presParOf" srcId="{BDF73E4C-B96C-4B4F-A412-E4F9F17EF172}" destId="{7B908AE5-C01F-4C8F-A8A6-51E75C60B0E1}" srcOrd="0" destOrd="0" presId="urn:microsoft.com/office/officeart/2005/8/layout/hierarchy2"/>
    <dgm:cxn modelId="{1380FBDF-3869-47F3-B00C-9C5FE0A31438}" type="presParOf" srcId="{6049D624-6BE1-4687-9649-074F3C2582E9}" destId="{BECCE36F-D5ED-4CB6-959A-56EBAA96C874}" srcOrd="5" destOrd="0" presId="urn:microsoft.com/office/officeart/2005/8/layout/hierarchy2"/>
    <dgm:cxn modelId="{74C4459D-4227-4CC2-86A4-94726F0A994F}" type="presParOf" srcId="{BECCE36F-D5ED-4CB6-959A-56EBAA96C874}" destId="{A36AACB4-5EC8-4590-830F-2422A166F6E3}" srcOrd="0" destOrd="0" presId="urn:microsoft.com/office/officeart/2005/8/layout/hierarchy2"/>
    <dgm:cxn modelId="{7DBE7D50-58C3-41A3-9B17-28D1DFC669B9}" type="presParOf" srcId="{BECCE36F-D5ED-4CB6-959A-56EBAA96C874}" destId="{702F539A-EAF8-4DA6-83ED-841D3BB361BB}" srcOrd="1" destOrd="0" presId="urn:microsoft.com/office/officeart/2005/8/layout/hierarchy2"/>
    <dgm:cxn modelId="{D73F9747-0842-4F9A-B059-86E1803CA2AD}" type="presParOf" srcId="{6049D624-6BE1-4687-9649-074F3C2582E9}" destId="{3F80C800-C853-4197-A118-20F3C1058B96}" srcOrd="6" destOrd="0" presId="urn:microsoft.com/office/officeart/2005/8/layout/hierarchy2"/>
    <dgm:cxn modelId="{1F2C575B-54E7-4568-9B09-04DC94BD7D6C}" type="presParOf" srcId="{3F80C800-C853-4197-A118-20F3C1058B96}" destId="{A2F2DB2A-5401-4FA5-A39F-5250B36DC650}" srcOrd="0" destOrd="0" presId="urn:microsoft.com/office/officeart/2005/8/layout/hierarchy2"/>
    <dgm:cxn modelId="{C3B4C787-E5DB-4235-AEA5-AB4165488C09}" type="presParOf" srcId="{6049D624-6BE1-4687-9649-074F3C2582E9}" destId="{C114EB8C-8C2E-4FEE-8F64-8F4FEC6064F8}" srcOrd="7" destOrd="0" presId="urn:microsoft.com/office/officeart/2005/8/layout/hierarchy2"/>
    <dgm:cxn modelId="{A85F33D8-E9F1-4985-BB7A-030E2EB7B003}" type="presParOf" srcId="{C114EB8C-8C2E-4FEE-8F64-8F4FEC6064F8}" destId="{131BE741-0831-4CB4-AF23-E48824F65AA2}" srcOrd="0" destOrd="0" presId="urn:microsoft.com/office/officeart/2005/8/layout/hierarchy2"/>
    <dgm:cxn modelId="{4FDF03F4-94BB-400B-84BF-0997260C5CAB}" type="presParOf" srcId="{C114EB8C-8C2E-4FEE-8F64-8F4FEC6064F8}" destId="{FE53A983-40D6-4368-85A6-615C83526836}" srcOrd="1" destOrd="0" presId="urn:microsoft.com/office/officeart/2005/8/layout/hierarchy2"/>
    <dgm:cxn modelId="{68EED9FC-369D-48EE-A0CF-968E9045C5AE}" type="presParOf" srcId="{6049D624-6BE1-4687-9649-074F3C2582E9}" destId="{1723B550-B22C-4D9D-AF46-A4CDCB83FBD4}" srcOrd="8" destOrd="0" presId="urn:microsoft.com/office/officeart/2005/8/layout/hierarchy2"/>
    <dgm:cxn modelId="{F3ED48EB-8300-4E23-9CD3-EE50CC0CC9DE}" type="presParOf" srcId="{1723B550-B22C-4D9D-AF46-A4CDCB83FBD4}" destId="{61F95161-C0DC-4531-B6B8-29B295723303}" srcOrd="0" destOrd="0" presId="urn:microsoft.com/office/officeart/2005/8/layout/hierarchy2"/>
    <dgm:cxn modelId="{74EA6733-265E-43AC-BC0B-EE2F70BE4288}" type="presParOf" srcId="{6049D624-6BE1-4687-9649-074F3C2582E9}" destId="{64DECB9C-98A8-45B2-88DF-AA911293E7AB}" srcOrd="9" destOrd="0" presId="urn:microsoft.com/office/officeart/2005/8/layout/hierarchy2"/>
    <dgm:cxn modelId="{0892E928-187D-42A5-88FC-BEE2883A619A}" type="presParOf" srcId="{64DECB9C-98A8-45B2-88DF-AA911293E7AB}" destId="{78FA2541-381F-434D-89ED-0AFB16A399A7}" srcOrd="0" destOrd="0" presId="urn:microsoft.com/office/officeart/2005/8/layout/hierarchy2"/>
    <dgm:cxn modelId="{ADD4E3AB-7AA0-41D1-8645-F0754B556F84}" type="presParOf" srcId="{64DECB9C-98A8-45B2-88DF-AA911293E7AB}" destId="{525FE92E-6EB5-419C-A0A0-7FA01BC19E01}" srcOrd="1" destOrd="0" presId="urn:microsoft.com/office/officeart/2005/8/layout/hierarchy2"/>
    <dgm:cxn modelId="{9C43B2C9-7EB4-467A-AF96-CA23A13FD790}" type="presParOf" srcId="{6049D624-6BE1-4687-9649-074F3C2582E9}" destId="{15F04BC2-B7C6-48E8-B3F4-AE897251E9CC}" srcOrd="10" destOrd="0" presId="urn:microsoft.com/office/officeart/2005/8/layout/hierarchy2"/>
    <dgm:cxn modelId="{6EDB056B-AF08-464F-B588-BECD39CD464C}" type="presParOf" srcId="{15F04BC2-B7C6-48E8-B3F4-AE897251E9CC}" destId="{A21564A4-34AF-4AD1-9DCC-B1F4D8CF1EB3}" srcOrd="0" destOrd="0" presId="urn:microsoft.com/office/officeart/2005/8/layout/hierarchy2"/>
    <dgm:cxn modelId="{A35B96E0-32DD-4678-975C-72083FE2BF29}" type="presParOf" srcId="{6049D624-6BE1-4687-9649-074F3C2582E9}" destId="{E9A7CBBC-9390-415B-BC82-F910E29589B3}" srcOrd="11" destOrd="0" presId="urn:microsoft.com/office/officeart/2005/8/layout/hierarchy2"/>
    <dgm:cxn modelId="{AAC42F1D-610A-49E2-8E22-14908E6AB4A8}" type="presParOf" srcId="{E9A7CBBC-9390-415B-BC82-F910E29589B3}" destId="{E2FFBCED-BE2A-4D1C-B899-3592DD44CCBA}" srcOrd="0" destOrd="0" presId="urn:microsoft.com/office/officeart/2005/8/layout/hierarchy2"/>
    <dgm:cxn modelId="{48D92D16-4328-4559-8AB9-6E0D4B15AEB1}" type="presParOf" srcId="{E9A7CBBC-9390-415B-BC82-F910E29589B3}" destId="{D8BB7004-89EF-4732-ABE3-53FC321EEFEC}" srcOrd="1" destOrd="0" presId="urn:microsoft.com/office/officeart/2005/8/layout/hierarchy2"/>
    <dgm:cxn modelId="{ADD3B05A-2321-4878-B991-C4530F81B9CC}" type="presParOf" srcId="{6049D624-6BE1-4687-9649-074F3C2582E9}" destId="{8B2B3A79-D433-4D52-8E97-7BC016F39986}" srcOrd="12" destOrd="0" presId="urn:microsoft.com/office/officeart/2005/8/layout/hierarchy2"/>
    <dgm:cxn modelId="{085B2E58-AE55-42F2-A80D-40F6ECF691BE}" type="presParOf" srcId="{8B2B3A79-D433-4D52-8E97-7BC016F39986}" destId="{49CDF480-E7AE-485B-89D8-C4BDFD0C6937}" srcOrd="0" destOrd="0" presId="urn:microsoft.com/office/officeart/2005/8/layout/hierarchy2"/>
    <dgm:cxn modelId="{C4741DC0-356E-4654-AE98-E9655E095BBA}" type="presParOf" srcId="{6049D624-6BE1-4687-9649-074F3C2582E9}" destId="{451B6CDA-3FBE-41B7-A99A-DD1E413FF327}" srcOrd="13" destOrd="0" presId="urn:microsoft.com/office/officeart/2005/8/layout/hierarchy2"/>
    <dgm:cxn modelId="{8863D631-9CAC-4D68-A643-DD4089B2D8DF}" type="presParOf" srcId="{451B6CDA-3FBE-41B7-A99A-DD1E413FF327}" destId="{72D0443E-BD25-421A-BEE3-C9EB557202E2}" srcOrd="0" destOrd="0" presId="urn:microsoft.com/office/officeart/2005/8/layout/hierarchy2"/>
    <dgm:cxn modelId="{CDBE9924-2D6B-4A8E-AEE8-D18B1C383C11}" type="presParOf" srcId="{451B6CDA-3FBE-41B7-A99A-DD1E413FF327}" destId="{20097C12-D749-488A-B8D3-F5E0310B16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0C6D-87EE-4FF9-9B0F-9EF7E8371EDD}">
      <dsp:nvSpPr>
        <dsp:cNvPr id="0" name=""/>
        <dsp:cNvSpPr/>
      </dsp:nvSpPr>
      <dsp:spPr>
        <a:xfrm>
          <a:off x="1374240" y="1905981"/>
          <a:ext cx="2837247" cy="2009399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Treaty of Versailles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433093" y="1964834"/>
        <a:ext cx="2719541" cy="1891693"/>
      </dsp:txXfrm>
    </dsp:sp>
    <dsp:sp modelId="{7798FCF2-5E97-4F8D-A8F4-F06E8A205A9A}">
      <dsp:nvSpPr>
        <dsp:cNvPr id="0" name=""/>
        <dsp:cNvSpPr/>
      </dsp:nvSpPr>
      <dsp:spPr>
        <a:xfrm rot="16709878">
          <a:off x="3125714" y="1643347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1586922"/>
        <a:ext cx="127404" cy="127404"/>
      </dsp:txXfrm>
    </dsp:sp>
    <dsp:sp modelId="{5834A1CC-BDA8-403E-A7CA-699E0805E106}">
      <dsp:nvSpPr>
        <dsp:cNvPr id="0" name=""/>
        <dsp:cNvSpPr/>
      </dsp:nvSpPr>
      <dsp:spPr>
        <a:xfrm>
          <a:off x="4588030" y="584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</a:endParaRPr>
        </a:p>
      </dsp:txBody>
      <dsp:txXfrm>
        <a:off x="4610566" y="28385"/>
        <a:ext cx="2146056" cy="724364"/>
      </dsp:txXfrm>
    </dsp:sp>
    <dsp:sp modelId="{6733C236-0641-4730-874F-48837A72F551}">
      <dsp:nvSpPr>
        <dsp:cNvPr id="0" name=""/>
        <dsp:cNvSpPr/>
      </dsp:nvSpPr>
      <dsp:spPr>
        <a:xfrm rot="16957950">
          <a:off x="3538881" y="2063366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2027599"/>
        <a:ext cx="86087" cy="86087"/>
      </dsp:txXfrm>
    </dsp:sp>
    <dsp:sp modelId="{54D207B4-BDEC-48AC-9996-591FAB01C5AC}">
      <dsp:nvSpPr>
        <dsp:cNvPr id="0" name=""/>
        <dsp:cNvSpPr/>
      </dsp:nvSpPr>
      <dsp:spPr>
        <a:xfrm>
          <a:off x="4588030" y="84588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868423"/>
        <a:ext cx="2146056" cy="724364"/>
      </dsp:txXfrm>
    </dsp:sp>
    <dsp:sp modelId="{BDF73E4C-B96C-4B4F-A412-E4F9F17EF172}">
      <dsp:nvSpPr>
        <dsp:cNvPr id="0" name=""/>
        <dsp:cNvSpPr/>
      </dsp:nvSpPr>
      <dsp:spPr>
        <a:xfrm rot="17648643">
          <a:off x="3939474" y="2483385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2467648"/>
        <a:ext cx="46028" cy="46028"/>
      </dsp:txXfrm>
    </dsp:sp>
    <dsp:sp modelId="{A36AACB4-5EC8-4590-830F-2422A166F6E3}">
      <dsp:nvSpPr>
        <dsp:cNvPr id="0" name=""/>
        <dsp:cNvSpPr/>
      </dsp:nvSpPr>
      <dsp:spPr>
        <a:xfrm>
          <a:off x="4588030" y="1685925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1708461"/>
        <a:ext cx="2146056" cy="724364"/>
      </dsp:txXfrm>
    </dsp:sp>
    <dsp:sp modelId="{3F80C800-C853-4197-A118-20F3C1058B96}">
      <dsp:nvSpPr>
        <dsp:cNvPr id="0" name=""/>
        <dsp:cNvSpPr/>
      </dsp:nvSpPr>
      <dsp:spPr>
        <a:xfrm>
          <a:off x="4211488" y="2903404"/>
          <a:ext cx="376542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376542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345" y="2901267"/>
        <a:ext cx="18827" cy="18827"/>
      </dsp:txXfrm>
    </dsp:sp>
    <dsp:sp modelId="{131BE741-0831-4CB4-AF23-E48824F65AA2}">
      <dsp:nvSpPr>
        <dsp:cNvPr id="0" name=""/>
        <dsp:cNvSpPr/>
      </dsp:nvSpPr>
      <dsp:spPr>
        <a:xfrm>
          <a:off x="4588030" y="2525963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>
            <a:solidFill>
              <a:schemeClr val="tx1"/>
            </a:solidFill>
          </a:endParaRPr>
        </a:p>
      </dsp:txBody>
      <dsp:txXfrm>
        <a:off x="4610566" y="2548499"/>
        <a:ext cx="2146056" cy="724364"/>
      </dsp:txXfrm>
    </dsp:sp>
    <dsp:sp modelId="{1723B550-B22C-4D9D-AF46-A4CDCB83FBD4}">
      <dsp:nvSpPr>
        <dsp:cNvPr id="0" name=""/>
        <dsp:cNvSpPr/>
      </dsp:nvSpPr>
      <dsp:spPr>
        <a:xfrm rot="3951357">
          <a:off x="3939474" y="3323423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3307686"/>
        <a:ext cx="46028" cy="46028"/>
      </dsp:txXfrm>
    </dsp:sp>
    <dsp:sp modelId="{78FA2541-381F-434D-89ED-0AFB16A399A7}">
      <dsp:nvSpPr>
        <dsp:cNvPr id="0" name=""/>
        <dsp:cNvSpPr/>
      </dsp:nvSpPr>
      <dsp:spPr>
        <a:xfrm>
          <a:off x="4588030" y="3366001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3388537"/>
        <a:ext cx="2146056" cy="724364"/>
      </dsp:txXfrm>
    </dsp:sp>
    <dsp:sp modelId="{15F04BC2-B7C6-48E8-B3F4-AE897251E9CC}">
      <dsp:nvSpPr>
        <dsp:cNvPr id="0" name=""/>
        <dsp:cNvSpPr/>
      </dsp:nvSpPr>
      <dsp:spPr>
        <a:xfrm rot="4642050">
          <a:off x="3538881" y="3743442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3707675"/>
        <a:ext cx="86087" cy="86087"/>
      </dsp:txXfrm>
    </dsp:sp>
    <dsp:sp modelId="{E2FFBCED-BE2A-4D1C-B899-3592DD44CCBA}">
      <dsp:nvSpPr>
        <dsp:cNvPr id="0" name=""/>
        <dsp:cNvSpPr/>
      </dsp:nvSpPr>
      <dsp:spPr>
        <a:xfrm>
          <a:off x="4588030" y="420603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4228575"/>
        <a:ext cx="2146056" cy="724364"/>
      </dsp:txXfrm>
    </dsp:sp>
    <dsp:sp modelId="{8B2B3A79-D433-4D52-8E97-7BC016F39986}">
      <dsp:nvSpPr>
        <dsp:cNvPr id="0" name=""/>
        <dsp:cNvSpPr/>
      </dsp:nvSpPr>
      <dsp:spPr>
        <a:xfrm rot="5011219">
          <a:off x="3093977" y="4155022"/>
          <a:ext cx="2519328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19328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290659" y="4099315"/>
        <a:ext cx="125966" cy="125966"/>
      </dsp:txXfrm>
    </dsp:sp>
    <dsp:sp modelId="{72D0443E-BD25-421A-BEE3-C9EB557202E2}">
      <dsp:nvSpPr>
        <dsp:cNvPr id="0" name=""/>
        <dsp:cNvSpPr/>
      </dsp:nvSpPr>
      <dsp:spPr>
        <a:xfrm>
          <a:off x="4495796" y="5029198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>
            <a:solidFill>
              <a:schemeClr val="tx1"/>
            </a:solidFill>
          </a:endParaRPr>
        </a:p>
      </dsp:txBody>
      <dsp:txXfrm>
        <a:off x="4518332" y="5051734"/>
        <a:ext cx="2146056" cy="724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0C6D-87EE-4FF9-9B0F-9EF7E8371EDD}">
      <dsp:nvSpPr>
        <dsp:cNvPr id="0" name=""/>
        <dsp:cNvSpPr/>
      </dsp:nvSpPr>
      <dsp:spPr>
        <a:xfrm>
          <a:off x="1374240" y="1905981"/>
          <a:ext cx="2837247" cy="2009399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Treaty of Versailles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433093" y="1964834"/>
        <a:ext cx="2719541" cy="1891693"/>
      </dsp:txXfrm>
    </dsp:sp>
    <dsp:sp modelId="{7798FCF2-5E97-4F8D-A8F4-F06E8A205A9A}">
      <dsp:nvSpPr>
        <dsp:cNvPr id="0" name=""/>
        <dsp:cNvSpPr/>
      </dsp:nvSpPr>
      <dsp:spPr>
        <a:xfrm rot="16709878">
          <a:off x="3125714" y="1643347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1586922"/>
        <a:ext cx="127404" cy="127404"/>
      </dsp:txXfrm>
    </dsp:sp>
    <dsp:sp modelId="{5834A1CC-BDA8-403E-A7CA-699E0805E106}">
      <dsp:nvSpPr>
        <dsp:cNvPr id="0" name=""/>
        <dsp:cNvSpPr/>
      </dsp:nvSpPr>
      <dsp:spPr>
        <a:xfrm>
          <a:off x="4588030" y="584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Germany take full responsibility for war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610566" y="28385"/>
        <a:ext cx="2146056" cy="724364"/>
      </dsp:txXfrm>
    </dsp:sp>
    <dsp:sp modelId="{6733C236-0641-4730-874F-48837A72F551}">
      <dsp:nvSpPr>
        <dsp:cNvPr id="0" name=""/>
        <dsp:cNvSpPr/>
      </dsp:nvSpPr>
      <dsp:spPr>
        <a:xfrm rot="16957950">
          <a:off x="3538881" y="2063366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2027599"/>
        <a:ext cx="86087" cy="86087"/>
      </dsp:txXfrm>
    </dsp:sp>
    <dsp:sp modelId="{54D207B4-BDEC-48AC-9996-591FAB01C5AC}">
      <dsp:nvSpPr>
        <dsp:cNvPr id="0" name=""/>
        <dsp:cNvSpPr/>
      </dsp:nvSpPr>
      <dsp:spPr>
        <a:xfrm>
          <a:off x="4588030" y="84588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868423"/>
        <a:ext cx="2146056" cy="724364"/>
      </dsp:txXfrm>
    </dsp:sp>
    <dsp:sp modelId="{BDF73E4C-B96C-4B4F-A412-E4F9F17EF172}">
      <dsp:nvSpPr>
        <dsp:cNvPr id="0" name=""/>
        <dsp:cNvSpPr/>
      </dsp:nvSpPr>
      <dsp:spPr>
        <a:xfrm rot="17648643">
          <a:off x="3939474" y="2483385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2467648"/>
        <a:ext cx="46028" cy="46028"/>
      </dsp:txXfrm>
    </dsp:sp>
    <dsp:sp modelId="{A36AACB4-5EC8-4590-830F-2422A166F6E3}">
      <dsp:nvSpPr>
        <dsp:cNvPr id="0" name=""/>
        <dsp:cNvSpPr/>
      </dsp:nvSpPr>
      <dsp:spPr>
        <a:xfrm>
          <a:off x="4588030" y="1685925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1708461"/>
        <a:ext cx="2146056" cy="724364"/>
      </dsp:txXfrm>
    </dsp:sp>
    <dsp:sp modelId="{3F80C800-C853-4197-A118-20F3C1058B96}">
      <dsp:nvSpPr>
        <dsp:cNvPr id="0" name=""/>
        <dsp:cNvSpPr/>
      </dsp:nvSpPr>
      <dsp:spPr>
        <a:xfrm>
          <a:off x="4211488" y="2903404"/>
          <a:ext cx="376542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376542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345" y="2901267"/>
        <a:ext cx="18827" cy="18827"/>
      </dsp:txXfrm>
    </dsp:sp>
    <dsp:sp modelId="{131BE741-0831-4CB4-AF23-E48824F65AA2}">
      <dsp:nvSpPr>
        <dsp:cNvPr id="0" name=""/>
        <dsp:cNvSpPr/>
      </dsp:nvSpPr>
      <dsp:spPr>
        <a:xfrm>
          <a:off x="4588030" y="2525963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>
            <a:solidFill>
              <a:schemeClr val="tx1"/>
            </a:solidFill>
          </a:endParaRPr>
        </a:p>
      </dsp:txBody>
      <dsp:txXfrm>
        <a:off x="4610566" y="2548499"/>
        <a:ext cx="2146056" cy="724364"/>
      </dsp:txXfrm>
    </dsp:sp>
    <dsp:sp modelId="{1723B550-B22C-4D9D-AF46-A4CDCB83FBD4}">
      <dsp:nvSpPr>
        <dsp:cNvPr id="0" name=""/>
        <dsp:cNvSpPr/>
      </dsp:nvSpPr>
      <dsp:spPr>
        <a:xfrm rot="3951357">
          <a:off x="3939474" y="3323423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3307686"/>
        <a:ext cx="46028" cy="46028"/>
      </dsp:txXfrm>
    </dsp:sp>
    <dsp:sp modelId="{78FA2541-381F-434D-89ED-0AFB16A399A7}">
      <dsp:nvSpPr>
        <dsp:cNvPr id="0" name=""/>
        <dsp:cNvSpPr/>
      </dsp:nvSpPr>
      <dsp:spPr>
        <a:xfrm>
          <a:off x="4588030" y="3366001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3388537"/>
        <a:ext cx="2146056" cy="724364"/>
      </dsp:txXfrm>
    </dsp:sp>
    <dsp:sp modelId="{15F04BC2-B7C6-48E8-B3F4-AE897251E9CC}">
      <dsp:nvSpPr>
        <dsp:cNvPr id="0" name=""/>
        <dsp:cNvSpPr/>
      </dsp:nvSpPr>
      <dsp:spPr>
        <a:xfrm rot="4642050">
          <a:off x="3538881" y="3743442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3707675"/>
        <a:ext cx="86087" cy="86087"/>
      </dsp:txXfrm>
    </dsp:sp>
    <dsp:sp modelId="{E2FFBCED-BE2A-4D1C-B899-3592DD44CCBA}">
      <dsp:nvSpPr>
        <dsp:cNvPr id="0" name=""/>
        <dsp:cNvSpPr/>
      </dsp:nvSpPr>
      <dsp:spPr>
        <a:xfrm>
          <a:off x="4588030" y="420603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4228575"/>
        <a:ext cx="2146056" cy="724364"/>
      </dsp:txXfrm>
    </dsp:sp>
    <dsp:sp modelId="{8B2B3A79-D433-4D52-8E97-7BC016F39986}">
      <dsp:nvSpPr>
        <dsp:cNvPr id="0" name=""/>
        <dsp:cNvSpPr/>
      </dsp:nvSpPr>
      <dsp:spPr>
        <a:xfrm rot="4890122">
          <a:off x="3125714" y="4163461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4107036"/>
        <a:ext cx="127404" cy="127404"/>
      </dsp:txXfrm>
    </dsp:sp>
    <dsp:sp modelId="{72D0443E-BD25-421A-BEE3-C9EB557202E2}">
      <dsp:nvSpPr>
        <dsp:cNvPr id="0" name=""/>
        <dsp:cNvSpPr/>
      </dsp:nvSpPr>
      <dsp:spPr>
        <a:xfrm>
          <a:off x="4588030" y="504607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>
            <a:solidFill>
              <a:schemeClr val="tx1"/>
            </a:solidFill>
          </a:endParaRPr>
        </a:p>
      </dsp:txBody>
      <dsp:txXfrm>
        <a:off x="4610566" y="5068613"/>
        <a:ext cx="2146056" cy="724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0C6D-87EE-4FF9-9B0F-9EF7E8371EDD}">
      <dsp:nvSpPr>
        <dsp:cNvPr id="0" name=""/>
        <dsp:cNvSpPr/>
      </dsp:nvSpPr>
      <dsp:spPr>
        <a:xfrm>
          <a:off x="1374240" y="1905981"/>
          <a:ext cx="2837247" cy="2009399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Treaty of Versailles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433093" y="1964834"/>
        <a:ext cx="2719541" cy="1891693"/>
      </dsp:txXfrm>
    </dsp:sp>
    <dsp:sp modelId="{7798FCF2-5E97-4F8D-A8F4-F06E8A205A9A}">
      <dsp:nvSpPr>
        <dsp:cNvPr id="0" name=""/>
        <dsp:cNvSpPr/>
      </dsp:nvSpPr>
      <dsp:spPr>
        <a:xfrm rot="16709878">
          <a:off x="3125714" y="1643347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1586922"/>
        <a:ext cx="127404" cy="127404"/>
      </dsp:txXfrm>
    </dsp:sp>
    <dsp:sp modelId="{5834A1CC-BDA8-403E-A7CA-699E0805E106}">
      <dsp:nvSpPr>
        <dsp:cNvPr id="0" name=""/>
        <dsp:cNvSpPr/>
      </dsp:nvSpPr>
      <dsp:spPr>
        <a:xfrm>
          <a:off x="4588030" y="584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Germany take full responsibility for war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610566" y="28385"/>
        <a:ext cx="2146056" cy="724364"/>
      </dsp:txXfrm>
    </dsp:sp>
    <dsp:sp modelId="{6733C236-0641-4730-874F-48837A72F551}">
      <dsp:nvSpPr>
        <dsp:cNvPr id="0" name=""/>
        <dsp:cNvSpPr/>
      </dsp:nvSpPr>
      <dsp:spPr>
        <a:xfrm rot="16957950">
          <a:off x="3538881" y="2063366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2027599"/>
        <a:ext cx="86087" cy="86087"/>
      </dsp:txXfrm>
    </dsp:sp>
    <dsp:sp modelId="{54D207B4-BDEC-48AC-9996-591FAB01C5AC}">
      <dsp:nvSpPr>
        <dsp:cNvPr id="0" name=""/>
        <dsp:cNvSpPr/>
      </dsp:nvSpPr>
      <dsp:spPr>
        <a:xfrm>
          <a:off x="4588030" y="84588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pay reparations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868423"/>
        <a:ext cx="2146056" cy="724364"/>
      </dsp:txXfrm>
    </dsp:sp>
    <dsp:sp modelId="{BDF73E4C-B96C-4B4F-A412-E4F9F17EF172}">
      <dsp:nvSpPr>
        <dsp:cNvPr id="0" name=""/>
        <dsp:cNvSpPr/>
      </dsp:nvSpPr>
      <dsp:spPr>
        <a:xfrm rot="17648643">
          <a:off x="3939474" y="2483385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2467648"/>
        <a:ext cx="46028" cy="46028"/>
      </dsp:txXfrm>
    </dsp:sp>
    <dsp:sp modelId="{A36AACB4-5EC8-4590-830F-2422A166F6E3}">
      <dsp:nvSpPr>
        <dsp:cNvPr id="0" name=""/>
        <dsp:cNvSpPr/>
      </dsp:nvSpPr>
      <dsp:spPr>
        <a:xfrm>
          <a:off x="4588030" y="1685925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1708461"/>
        <a:ext cx="2146056" cy="724364"/>
      </dsp:txXfrm>
    </dsp:sp>
    <dsp:sp modelId="{3F80C800-C853-4197-A118-20F3C1058B96}">
      <dsp:nvSpPr>
        <dsp:cNvPr id="0" name=""/>
        <dsp:cNvSpPr/>
      </dsp:nvSpPr>
      <dsp:spPr>
        <a:xfrm>
          <a:off x="4211488" y="2903404"/>
          <a:ext cx="376542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376542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345" y="2901267"/>
        <a:ext cx="18827" cy="18827"/>
      </dsp:txXfrm>
    </dsp:sp>
    <dsp:sp modelId="{131BE741-0831-4CB4-AF23-E48824F65AA2}">
      <dsp:nvSpPr>
        <dsp:cNvPr id="0" name=""/>
        <dsp:cNvSpPr/>
      </dsp:nvSpPr>
      <dsp:spPr>
        <a:xfrm>
          <a:off x="4588030" y="2525963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>
            <a:solidFill>
              <a:schemeClr val="tx1"/>
            </a:solidFill>
          </a:endParaRPr>
        </a:p>
      </dsp:txBody>
      <dsp:txXfrm>
        <a:off x="4610566" y="2548499"/>
        <a:ext cx="2146056" cy="724364"/>
      </dsp:txXfrm>
    </dsp:sp>
    <dsp:sp modelId="{1723B550-B22C-4D9D-AF46-A4CDCB83FBD4}">
      <dsp:nvSpPr>
        <dsp:cNvPr id="0" name=""/>
        <dsp:cNvSpPr/>
      </dsp:nvSpPr>
      <dsp:spPr>
        <a:xfrm rot="3951357">
          <a:off x="3939474" y="3323423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3307686"/>
        <a:ext cx="46028" cy="46028"/>
      </dsp:txXfrm>
    </dsp:sp>
    <dsp:sp modelId="{78FA2541-381F-434D-89ED-0AFB16A399A7}">
      <dsp:nvSpPr>
        <dsp:cNvPr id="0" name=""/>
        <dsp:cNvSpPr/>
      </dsp:nvSpPr>
      <dsp:spPr>
        <a:xfrm>
          <a:off x="4588030" y="3366001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3388537"/>
        <a:ext cx="2146056" cy="724364"/>
      </dsp:txXfrm>
    </dsp:sp>
    <dsp:sp modelId="{15F04BC2-B7C6-48E8-B3F4-AE897251E9CC}">
      <dsp:nvSpPr>
        <dsp:cNvPr id="0" name=""/>
        <dsp:cNvSpPr/>
      </dsp:nvSpPr>
      <dsp:spPr>
        <a:xfrm rot="4642050">
          <a:off x="3538881" y="3743442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3707675"/>
        <a:ext cx="86087" cy="86087"/>
      </dsp:txXfrm>
    </dsp:sp>
    <dsp:sp modelId="{E2FFBCED-BE2A-4D1C-B899-3592DD44CCBA}">
      <dsp:nvSpPr>
        <dsp:cNvPr id="0" name=""/>
        <dsp:cNvSpPr/>
      </dsp:nvSpPr>
      <dsp:spPr>
        <a:xfrm>
          <a:off x="4588030" y="420603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4228575"/>
        <a:ext cx="2146056" cy="724364"/>
      </dsp:txXfrm>
    </dsp:sp>
    <dsp:sp modelId="{8B2B3A79-D433-4D52-8E97-7BC016F39986}">
      <dsp:nvSpPr>
        <dsp:cNvPr id="0" name=""/>
        <dsp:cNvSpPr/>
      </dsp:nvSpPr>
      <dsp:spPr>
        <a:xfrm rot="4890122">
          <a:off x="3125714" y="4163461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4107036"/>
        <a:ext cx="127404" cy="127404"/>
      </dsp:txXfrm>
    </dsp:sp>
    <dsp:sp modelId="{72D0443E-BD25-421A-BEE3-C9EB557202E2}">
      <dsp:nvSpPr>
        <dsp:cNvPr id="0" name=""/>
        <dsp:cNvSpPr/>
      </dsp:nvSpPr>
      <dsp:spPr>
        <a:xfrm>
          <a:off x="4588030" y="504607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>
            <a:solidFill>
              <a:schemeClr val="tx1"/>
            </a:solidFill>
          </a:endParaRPr>
        </a:p>
      </dsp:txBody>
      <dsp:txXfrm>
        <a:off x="4610566" y="5068613"/>
        <a:ext cx="2146056" cy="7243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0C6D-87EE-4FF9-9B0F-9EF7E8371EDD}">
      <dsp:nvSpPr>
        <dsp:cNvPr id="0" name=""/>
        <dsp:cNvSpPr/>
      </dsp:nvSpPr>
      <dsp:spPr>
        <a:xfrm>
          <a:off x="1374240" y="1905981"/>
          <a:ext cx="2837247" cy="2009399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Treaty of Versailles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433093" y="1964834"/>
        <a:ext cx="2719541" cy="1891693"/>
      </dsp:txXfrm>
    </dsp:sp>
    <dsp:sp modelId="{7798FCF2-5E97-4F8D-A8F4-F06E8A205A9A}">
      <dsp:nvSpPr>
        <dsp:cNvPr id="0" name=""/>
        <dsp:cNvSpPr/>
      </dsp:nvSpPr>
      <dsp:spPr>
        <a:xfrm rot="16709878">
          <a:off x="3125714" y="1643347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1586922"/>
        <a:ext cx="127404" cy="127404"/>
      </dsp:txXfrm>
    </dsp:sp>
    <dsp:sp modelId="{5834A1CC-BDA8-403E-A7CA-699E0805E106}">
      <dsp:nvSpPr>
        <dsp:cNvPr id="0" name=""/>
        <dsp:cNvSpPr/>
      </dsp:nvSpPr>
      <dsp:spPr>
        <a:xfrm>
          <a:off x="4588030" y="584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Germany take full responsibility for war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610566" y="28385"/>
        <a:ext cx="2146056" cy="724364"/>
      </dsp:txXfrm>
    </dsp:sp>
    <dsp:sp modelId="{6733C236-0641-4730-874F-48837A72F551}">
      <dsp:nvSpPr>
        <dsp:cNvPr id="0" name=""/>
        <dsp:cNvSpPr/>
      </dsp:nvSpPr>
      <dsp:spPr>
        <a:xfrm rot="16957950">
          <a:off x="3538881" y="2063366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2027599"/>
        <a:ext cx="86087" cy="86087"/>
      </dsp:txXfrm>
    </dsp:sp>
    <dsp:sp modelId="{54D207B4-BDEC-48AC-9996-591FAB01C5AC}">
      <dsp:nvSpPr>
        <dsp:cNvPr id="0" name=""/>
        <dsp:cNvSpPr/>
      </dsp:nvSpPr>
      <dsp:spPr>
        <a:xfrm>
          <a:off x="4588030" y="84588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pay reparations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868423"/>
        <a:ext cx="2146056" cy="724364"/>
      </dsp:txXfrm>
    </dsp:sp>
    <dsp:sp modelId="{BDF73E4C-B96C-4B4F-A412-E4F9F17EF172}">
      <dsp:nvSpPr>
        <dsp:cNvPr id="0" name=""/>
        <dsp:cNvSpPr/>
      </dsp:nvSpPr>
      <dsp:spPr>
        <a:xfrm rot="17648643">
          <a:off x="3939474" y="2483385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2467648"/>
        <a:ext cx="46028" cy="46028"/>
      </dsp:txXfrm>
    </dsp:sp>
    <dsp:sp modelId="{A36AACB4-5EC8-4590-830F-2422A166F6E3}">
      <dsp:nvSpPr>
        <dsp:cNvPr id="0" name=""/>
        <dsp:cNvSpPr/>
      </dsp:nvSpPr>
      <dsp:spPr>
        <a:xfrm>
          <a:off x="4588030" y="1685925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limit military to 100,000 troops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1708461"/>
        <a:ext cx="2146056" cy="724364"/>
      </dsp:txXfrm>
    </dsp:sp>
    <dsp:sp modelId="{3F80C800-C853-4197-A118-20F3C1058B96}">
      <dsp:nvSpPr>
        <dsp:cNvPr id="0" name=""/>
        <dsp:cNvSpPr/>
      </dsp:nvSpPr>
      <dsp:spPr>
        <a:xfrm>
          <a:off x="4211488" y="2903404"/>
          <a:ext cx="376542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376542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345" y="2901267"/>
        <a:ext cx="18827" cy="18827"/>
      </dsp:txXfrm>
    </dsp:sp>
    <dsp:sp modelId="{131BE741-0831-4CB4-AF23-E48824F65AA2}">
      <dsp:nvSpPr>
        <dsp:cNvPr id="0" name=""/>
        <dsp:cNvSpPr/>
      </dsp:nvSpPr>
      <dsp:spPr>
        <a:xfrm>
          <a:off x="4588030" y="2525963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>
            <a:solidFill>
              <a:schemeClr val="tx1"/>
            </a:solidFill>
          </a:endParaRPr>
        </a:p>
      </dsp:txBody>
      <dsp:txXfrm>
        <a:off x="4610566" y="2548499"/>
        <a:ext cx="2146056" cy="724364"/>
      </dsp:txXfrm>
    </dsp:sp>
    <dsp:sp modelId="{1723B550-B22C-4D9D-AF46-A4CDCB83FBD4}">
      <dsp:nvSpPr>
        <dsp:cNvPr id="0" name=""/>
        <dsp:cNvSpPr/>
      </dsp:nvSpPr>
      <dsp:spPr>
        <a:xfrm rot="3951357">
          <a:off x="3939474" y="3323423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3307686"/>
        <a:ext cx="46028" cy="46028"/>
      </dsp:txXfrm>
    </dsp:sp>
    <dsp:sp modelId="{78FA2541-381F-434D-89ED-0AFB16A399A7}">
      <dsp:nvSpPr>
        <dsp:cNvPr id="0" name=""/>
        <dsp:cNvSpPr/>
      </dsp:nvSpPr>
      <dsp:spPr>
        <a:xfrm>
          <a:off x="4588030" y="3366001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3388537"/>
        <a:ext cx="2146056" cy="724364"/>
      </dsp:txXfrm>
    </dsp:sp>
    <dsp:sp modelId="{15F04BC2-B7C6-48E8-B3F4-AE897251E9CC}">
      <dsp:nvSpPr>
        <dsp:cNvPr id="0" name=""/>
        <dsp:cNvSpPr/>
      </dsp:nvSpPr>
      <dsp:spPr>
        <a:xfrm rot="4642050">
          <a:off x="3538881" y="3743442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3707675"/>
        <a:ext cx="86087" cy="86087"/>
      </dsp:txXfrm>
    </dsp:sp>
    <dsp:sp modelId="{E2FFBCED-BE2A-4D1C-B899-3592DD44CCBA}">
      <dsp:nvSpPr>
        <dsp:cNvPr id="0" name=""/>
        <dsp:cNvSpPr/>
      </dsp:nvSpPr>
      <dsp:spPr>
        <a:xfrm>
          <a:off x="4588030" y="420603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4228575"/>
        <a:ext cx="2146056" cy="724364"/>
      </dsp:txXfrm>
    </dsp:sp>
    <dsp:sp modelId="{8B2B3A79-D433-4D52-8E97-7BC016F39986}">
      <dsp:nvSpPr>
        <dsp:cNvPr id="0" name=""/>
        <dsp:cNvSpPr/>
      </dsp:nvSpPr>
      <dsp:spPr>
        <a:xfrm rot="4890122">
          <a:off x="3125714" y="4163461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4107036"/>
        <a:ext cx="127404" cy="127404"/>
      </dsp:txXfrm>
    </dsp:sp>
    <dsp:sp modelId="{72D0443E-BD25-421A-BEE3-C9EB557202E2}">
      <dsp:nvSpPr>
        <dsp:cNvPr id="0" name=""/>
        <dsp:cNvSpPr/>
      </dsp:nvSpPr>
      <dsp:spPr>
        <a:xfrm>
          <a:off x="4588030" y="504607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>
            <a:solidFill>
              <a:schemeClr val="tx1"/>
            </a:solidFill>
          </a:endParaRPr>
        </a:p>
      </dsp:txBody>
      <dsp:txXfrm>
        <a:off x="4610566" y="5068613"/>
        <a:ext cx="2146056" cy="7243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0C6D-87EE-4FF9-9B0F-9EF7E8371EDD}">
      <dsp:nvSpPr>
        <dsp:cNvPr id="0" name=""/>
        <dsp:cNvSpPr/>
      </dsp:nvSpPr>
      <dsp:spPr>
        <a:xfrm>
          <a:off x="1374240" y="1905981"/>
          <a:ext cx="2837247" cy="2009399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Treaty of Versailles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433093" y="1964834"/>
        <a:ext cx="2719541" cy="1891693"/>
      </dsp:txXfrm>
    </dsp:sp>
    <dsp:sp modelId="{7798FCF2-5E97-4F8D-A8F4-F06E8A205A9A}">
      <dsp:nvSpPr>
        <dsp:cNvPr id="0" name=""/>
        <dsp:cNvSpPr/>
      </dsp:nvSpPr>
      <dsp:spPr>
        <a:xfrm rot="16709878">
          <a:off x="3125714" y="1643347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1586922"/>
        <a:ext cx="127404" cy="127404"/>
      </dsp:txXfrm>
    </dsp:sp>
    <dsp:sp modelId="{5834A1CC-BDA8-403E-A7CA-699E0805E106}">
      <dsp:nvSpPr>
        <dsp:cNvPr id="0" name=""/>
        <dsp:cNvSpPr/>
      </dsp:nvSpPr>
      <dsp:spPr>
        <a:xfrm>
          <a:off x="4588030" y="584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Germany take full responsibility for war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610566" y="28385"/>
        <a:ext cx="2146056" cy="724364"/>
      </dsp:txXfrm>
    </dsp:sp>
    <dsp:sp modelId="{6733C236-0641-4730-874F-48837A72F551}">
      <dsp:nvSpPr>
        <dsp:cNvPr id="0" name=""/>
        <dsp:cNvSpPr/>
      </dsp:nvSpPr>
      <dsp:spPr>
        <a:xfrm rot="16957950">
          <a:off x="3538881" y="2063366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2027599"/>
        <a:ext cx="86087" cy="86087"/>
      </dsp:txXfrm>
    </dsp:sp>
    <dsp:sp modelId="{54D207B4-BDEC-48AC-9996-591FAB01C5AC}">
      <dsp:nvSpPr>
        <dsp:cNvPr id="0" name=""/>
        <dsp:cNvSpPr/>
      </dsp:nvSpPr>
      <dsp:spPr>
        <a:xfrm>
          <a:off x="4588030" y="84588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pay reparations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868423"/>
        <a:ext cx="2146056" cy="724364"/>
      </dsp:txXfrm>
    </dsp:sp>
    <dsp:sp modelId="{BDF73E4C-B96C-4B4F-A412-E4F9F17EF172}">
      <dsp:nvSpPr>
        <dsp:cNvPr id="0" name=""/>
        <dsp:cNvSpPr/>
      </dsp:nvSpPr>
      <dsp:spPr>
        <a:xfrm rot="17648643">
          <a:off x="3939474" y="2483385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2467648"/>
        <a:ext cx="46028" cy="46028"/>
      </dsp:txXfrm>
    </dsp:sp>
    <dsp:sp modelId="{A36AACB4-5EC8-4590-830F-2422A166F6E3}">
      <dsp:nvSpPr>
        <dsp:cNvPr id="0" name=""/>
        <dsp:cNvSpPr/>
      </dsp:nvSpPr>
      <dsp:spPr>
        <a:xfrm>
          <a:off x="4588030" y="1685925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limit military to 100,000 troops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1708461"/>
        <a:ext cx="2146056" cy="724364"/>
      </dsp:txXfrm>
    </dsp:sp>
    <dsp:sp modelId="{3F80C800-C853-4197-A118-20F3C1058B96}">
      <dsp:nvSpPr>
        <dsp:cNvPr id="0" name=""/>
        <dsp:cNvSpPr/>
      </dsp:nvSpPr>
      <dsp:spPr>
        <a:xfrm>
          <a:off x="4211488" y="2903404"/>
          <a:ext cx="376542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376542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345" y="2901267"/>
        <a:ext cx="18827" cy="18827"/>
      </dsp:txXfrm>
    </dsp:sp>
    <dsp:sp modelId="{131BE741-0831-4CB4-AF23-E48824F65AA2}">
      <dsp:nvSpPr>
        <dsp:cNvPr id="0" name=""/>
        <dsp:cNvSpPr/>
      </dsp:nvSpPr>
      <dsp:spPr>
        <a:xfrm>
          <a:off x="4588030" y="2525963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Rhineland demilitarized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610566" y="2548499"/>
        <a:ext cx="2146056" cy="724364"/>
      </dsp:txXfrm>
    </dsp:sp>
    <dsp:sp modelId="{1723B550-B22C-4D9D-AF46-A4CDCB83FBD4}">
      <dsp:nvSpPr>
        <dsp:cNvPr id="0" name=""/>
        <dsp:cNvSpPr/>
      </dsp:nvSpPr>
      <dsp:spPr>
        <a:xfrm rot="3951357">
          <a:off x="3939474" y="3323423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3307686"/>
        <a:ext cx="46028" cy="46028"/>
      </dsp:txXfrm>
    </dsp:sp>
    <dsp:sp modelId="{78FA2541-381F-434D-89ED-0AFB16A399A7}">
      <dsp:nvSpPr>
        <dsp:cNvPr id="0" name=""/>
        <dsp:cNvSpPr/>
      </dsp:nvSpPr>
      <dsp:spPr>
        <a:xfrm>
          <a:off x="4588030" y="3366001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3388537"/>
        <a:ext cx="2146056" cy="724364"/>
      </dsp:txXfrm>
    </dsp:sp>
    <dsp:sp modelId="{15F04BC2-B7C6-48E8-B3F4-AE897251E9CC}">
      <dsp:nvSpPr>
        <dsp:cNvPr id="0" name=""/>
        <dsp:cNvSpPr/>
      </dsp:nvSpPr>
      <dsp:spPr>
        <a:xfrm rot="4642050">
          <a:off x="3538881" y="3743442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3707675"/>
        <a:ext cx="86087" cy="86087"/>
      </dsp:txXfrm>
    </dsp:sp>
    <dsp:sp modelId="{E2FFBCED-BE2A-4D1C-B899-3592DD44CCBA}">
      <dsp:nvSpPr>
        <dsp:cNvPr id="0" name=""/>
        <dsp:cNvSpPr/>
      </dsp:nvSpPr>
      <dsp:spPr>
        <a:xfrm>
          <a:off x="4588030" y="420603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4228575"/>
        <a:ext cx="2146056" cy="724364"/>
      </dsp:txXfrm>
    </dsp:sp>
    <dsp:sp modelId="{8B2B3A79-D433-4D52-8E97-7BC016F39986}">
      <dsp:nvSpPr>
        <dsp:cNvPr id="0" name=""/>
        <dsp:cNvSpPr/>
      </dsp:nvSpPr>
      <dsp:spPr>
        <a:xfrm rot="4890122">
          <a:off x="3125714" y="4163461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4107036"/>
        <a:ext cx="127404" cy="127404"/>
      </dsp:txXfrm>
    </dsp:sp>
    <dsp:sp modelId="{72D0443E-BD25-421A-BEE3-C9EB557202E2}">
      <dsp:nvSpPr>
        <dsp:cNvPr id="0" name=""/>
        <dsp:cNvSpPr/>
      </dsp:nvSpPr>
      <dsp:spPr>
        <a:xfrm>
          <a:off x="4588030" y="504607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solidFill>
              <a:schemeClr val="tx1"/>
            </a:solidFill>
          </a:endParaRPr>
        </a:p>
      </dsp:txBody>
      <dsp:txXfrm>
        <a:off x="4610566" y="5068613"/>
        <a:ext cx="2146056" cy="7243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0C6D-87EE-4FF9-9B0F-9EF7E8371EDD}">
      <dsp:nvSpPr>
        <dsp:cNvPr id="0" name=""/>
        <dsp:cNvSpPr/>
      </dsp:nvSpPr>
      <dsp:spPr>
        <a:xfrm>
          <a:off x="1374240" y="1905981"/>
          <a:ext cx="2837247" cy="2009399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Treaty of Versailles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433093" y="1964834"/>
        <a:ext cx="2719541" cy="1891693"/>
      </dsp:txXfrm>
    </dsp:sp>
    <dsp:sp modelId="{7798FCF2-5E97-4F8D-A8F4-F06E8A205A9A}">
      <dsp:nvSpPr>
        <dsp:cNvPr id="0" name=""/>
        <dsp:cNvSpPr/>
      </dsp:nvSpPr>
      <dsp:spPr>
        <a:xfrm rot="16709878">
          <a:off x="3125714" y="1643347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1586922"/>
        <a:ext cx="127404" cy="127404"/>
      </dsp:txXfrm>
    </dsp:sp>
    <dsp:sp modelId="{5834A1CC-BDA8-403E-A7CA-699E0805E106}">
      <dsp:nvSpPr>
        <dsp:cNvPr id="0" name=""/>
        <dsp:cNvSpPr/>
      </dsp:nvSpPr>
      <dsp:spPr>
        <a:xfrm>
          <a:off x="4588030" y="584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Germany take full responsibility for war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610566" y="28385"/>
        <a:ext cx="2146056" cy="724364"/>
      </dsp:txXfrm>
    </dsp:sp>
    <dsp:sp modelId="{6733C236-0641-4730-874F-48837A72F551}">
      <dsp:nvSpPr>
        <dsp:cNvPr id="0" name=""/>
        <dsp:cNvSpPr/>
      </dsp:nvSpPr>
      <dsp:spPr>
        <a:xfrm rot="16957950">
          <a:off x="3538881" y="2063366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2027599"/>
        <a:ext cx="86087" cy="86087"/>
      </dsp:txXfrm>
    </dsp:sp>
    <dsp:sp modelId="{54D207B4-BDEC-48AC-9996-591FAB01C5AC}">
      <dsp:nvSpPr>
        <dsp:cNvPr id="0" name=""/>
        <dsp:cNvSpPr/>
      </dsp:nvSpPr>
      <dsp:spPr>
        <a:xfrm>
          <a:off x="4588030" y="84588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pay reparations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868423"/>
        <a:ext cx="2146056" cy="724364"/>
      </dsp:txXfrm>
    </dsp:sp>
    <dsp:sp modelId="{BDF73E4C-B96C-4B4F-A412-E4F9F17EF172}">
      <dsp:nvSpPr>
        <dsp:cNvPr id="0" name=""/>
        <dsp:cNvSpPr/>
      </dsp:nvSpPr>
      <dsp:spPr>
        <a:xfrm rot="17648643">
          <a:off x="3939474" y="2483385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2467648"/>
        <a:ext cx="46028" cy="46028"/>
      </dsp:txXfrm>
    </dsp:sp>
    <dsp:sp modelId="{A36AACB4-5EC8-4590-830F-2422A166F6E3}">
      <dsp:nvSpPr>
        <dsp:cNvPr id="0" name=""/>
        <dsp:cNvSpPr/>
      </dsp:nvSpPr>
      <dsp:spPr>
        <a:xfrm>
          <a:off x="4588030" y="1685925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limit military to 100,000 troops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1708461"/>
        <a:ext cx="2146056" cy="724364"/>
      </dsp:txXfrm>
    </dsp:sp>
    <dsp:sp modelId="{3F80C800-C853-4197-A118-20F3C1058B96}">
      <dsp:nvSpPr>
        <dsp:cNvPr id="0" name=""/>
        <dsp:cNvSpPr/>
      </dsp:nvSpPr>
      <dsp:spPr>
        <a:xfrm>
          <a:off x="4211488" y="2903404"/>
          <a:ext cx="376542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376542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345" y="2901267"/>
        <a:ext cx="18827" cy="18827"/>
      </dsp:txXfrm>
    </dsp:sp>
    <dsp:sp modelId="{131BE741-0831-4CB4-AF23-E48824F65AA2}">
      <dsp:nvSpPr>
        <dsp:cNvPr id="0" name=""/>
        <dsp:cNvSpPr/>
      </dsp:nvSpPr>
      <dsp:spPr>
        <a:xfrm>
          <a:off x="4588030" y="2525963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Rhineland demilitarized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610566" y="2548499"/>
        <a:ext cx="2146056" cy="724364"/>
      </dsp:txXfrm>
    </dsp:sp>
    <dsp:sp modelId="{1723B550-B22C-4D9D-AF46-A4CDCB83FBD4}">
      <dsp:nvSpPr>
        <dsp:cNvPr id="0" name=""/>
        <dsp:cNvSpPr/>
      </dsp:nvSpPr>
      <dsp:spPr>
        <a:xfrm rot="3951357">
          <a:off x="3939474" y="3323423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3307686"/>
        <a:ext cx="46028" cy="46028"/>
      </dsp:txXfrm>
    </dsp:sp>
    <dsp:sp modelId="{78FA2541-381F-434D-89ED-0AFB16A399A7}">
      <dsp:nvSpPr>
        <dsp:cNvPr id="0" name=""/>
        <dsp:cNvSpPr/>
      </dsp:nvSpPr>
      <dsp:spPr>
        <a:xfrm>
          <a:off x="4588030" y="3366001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No alliance between Germany and Austria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3388537"/>
        <a:ext cx="2146056" cy="724364"/>
      </dsp:txXfrm>
    </dsp:sp>
    <dsp:sp modelId="{15F04BC2-B7C6-48E8-B3F4-AE897251E9CC}">
      <dsp:nvSpPr>
        <dsp:cNvPr id="0" name=""/>
        <dsp:cNvSpPr/>
      </dsp:nvSpPr>
      <dsp:spPr>
        <a:xfrm rot="4642050">
          <a:off x="3538881" y="3743442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3707675"/>
        <a:ext cx="86087" cy="86087"/>
      </dsp:txXfrm>
    </dsp:sp>
    <dsp:sp modelId="{E2FFBCED-BE2A-4D1C-B899-3592DD44CCBA}">
      <dsp:nvSpPr>
        <dsp:cNvPr id="0" name=""/>
        <dsp:cNvSpPr/>
      </dsp:nvSpPr>
      <dsp:spPr>
        <a:xfrm>
          <a:off x="4588030" y="420603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610566" y="4228575"/>
        <a:ext cx="2146056" cy="724364"/>
      </dsp:txXfrm>
    </dsp:sp>
    <dsp:sp modelId="{8B2B3A79-D433-4D52-8E97-7BC016F39986}">
      <dsp:nvSpPr>
        <dsp:cNvPr id="0" name=""/>
        <dsp:cNvSpPr/>
      </dsp:nvSpPr>
      <dsp:spPr>
        <a:xfrm rot="4890122">
          <a:off x="3125714" y="4163461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4107036"/>
        <a:ext cx="127404" cy="127404"/>
      </dsp:txXfrm>
    </dsp:sp>
    <dsp:sp modelId="{72D0443E-BD25-421A-BEE3-C9EB557202E2}">
      <dsp:nvSpPr>
        <dsp:cNvPr id="0" name=""/>
        <dsp:cNvSpPr/>
      </dsp:nvSpPr>
      <dsp:spPr>
        <a:xfrm>
          <a:off x="4588030" y="504607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solidFill>
              <a:schemeClr val="tx1"/>
            </a:solidFill>
          </a:endParaRPr>
        </a:p>
      </dsp:txBody>
      <dsp:txXfrm>
        <a:off x="4610566" y="5068613"/>
        <a:ext cx="2146056" cy="7243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0C6D-87EE-4FF9-9B0F-9EF7E8371EDD}">
      <dsp:nvSpPr>
        <dsp:cNvPr id="0" name=""/>
        <dsp:cNvSpPr/>
      </dsp:nvSpPr>
      <dsp:spPr>
        <a:xfrm>
          <a:off x="1374240" y="1905981"/>
          <a:ext cx="2837247" cy="2009399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Treaty of Versailles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433093" y="1964834"/>
        <a:ext cx="2719541" cy="1891693"/>
      </dsp:txXfrm>
    </dsp:sp>
    <dsp:sp modelId="{7798FCF2-5E97-4F8D-A8F4-F06E8A205A9A}">
      <dsp:nvSpPr>
        <dsp:cNvPr id="0" name=""/>
        <dsp:cNvSpPr/>
      </dsp:nvSpPr>
      <dsp:spPr>
        <a:xfrm rot="16709878">
          <a:off x="3125714" y="1643347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1586922"/>
        <a:ext cx="127404" cy="127404"/>
      </dsp:txXfrm>
    </dsp:sp>
    <dsp:sp modelId="{5834A1CC-BDA8-403E-A7CA-699E0805E106}">
      <dsp:nvSpPr>
        <dsp:cNvPr id="0" name=""/>
        <dsp:cNvSpPr/>
      </dsp:nvSpPr>
      <dsp:spPr>
        <a:xfrm>
          <a:off x="4588030" y="584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Germany take full responsibility for war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610566" y="28385"/>
        <a:ext cx="2146056" cy="724364"/>
      </dsp:txXfrm>
    </dsp:sp>
    <dsp:sp modelId="{6733C236-0641-4730-874F-48837A72F551}">
      <dsp:nvSpPr>
        <dsp:cNvPr id="0" name=""/>
        <dsp:cNvSpPr/>
      </dsp:nvSpPr>
      <dsp:spPr>
        <a:xfrm rot="16957950">
          <a:off x="3538881" y="2063366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2027599"/>
        <a:ext cx="86087" cy="86087"/>
      </dsp:txXfrm>
    </dsp:sp>
    <dsp:sp modelId="{54D207B4-BDEC-48AC-9996-591FAB01C5AC}">
      <dsp:nvSpPr>
        <dsp:cNvPr id="0" name=""/>
        <dsp:cNvSpPr/>
      </dsp:nvSpPr>
      <dsp:spPr>
        <a:xfrm>
          <a:off x="4588030" y="84588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pay reparations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868423"/>
        <a:ext cx="2146056" cy="724364"/>
      </dsp:txXfrm>
    </dsp:sp>
    <dsp:sp modelId="{BDF73E4C-B96C-4B4F-A412-E4F9F17EF172}">
      <dsp:nvSpPr>
        <dsp:cNvPr id="0" name=""/>
        <dsp:cNvSpPr/>
      </dsp:nvSpPr>
      <dsp:spPr>
        <a:xfrm rot="17648643">
          <a:off x="3939474" y="2483385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2467648"/>
        <a:ext cx="46028" cy="46028"/>
      </dsp:txXfrm>
    </dsp:sp>
    <dsp:sp modelId="{A36AACB4-5EC8-4590-830F-2422A166F6E3}">
      <dsp:nvSpPr>
        <dsp:cNvPr id="0" name=""/>
        <dsp:cNvSpPr/>
      </dsp:nvSpPr>
      <dsp:spPr>
        <a:xfrm>
          <a:off x="4588030" y="1685925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limit military to 100,000 troops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1708461"/>
        <a:ext cx="2146056" cy="724364"/>
      </dsp:txXfrm>
    </dsp:sp>
    <dsp:sp modelId="{3F80C800-C853-4197-A118-20F3C1058B96}">
      <dsp:nvSpPr>
        <dsp:cNvPr id="0" name=""/>
        <dsp:cNvSpPr/>
      </dsp:nvSpPr>
      <dsp:spPr>
        <a:xfrm>
          <a:off x="4211488" y="2903404"/>
          <a:ext cx="376542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376542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345" y="2901267"/>
        <a:ext cx="18827" cy="18827"/>
      </dsp:txXfrm>
    </dsp:sp>
    <dsp:sp modelId="{131BE741-0831-4CB4-AF23-E48824F65AA2}">
      <dsp:nvSpPr>
        <dsp:cNvPr id="0" name=""/>
        <dsp:cNvSpPr/>
      </dsp:nvSpPr>
      <dsp:spPr>
        <a:xfrm>
          <a:off x="4588030" y="2525963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Rhineland demilitarized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610566" y="2548499"/>
        <a:ext cx="2146056" cy="724364"/>
      </dsp:txXfrm>
    </dsp:sp>
    <dsp:sp modelId="{1723B550-B22C-4D9D-AF46-A4CDCB83FBD4}">
      <dsp:nvSpPr>
        <dsp:cNvPr id="0" name=""/>
        <dsp:cNvSpPr/>
      </dsp:nvSpPr>
      <dsp:spPr>
        <a:xfrm rot="3951357">
          <a:off x="3939474" y="3323423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3307686"/>
        <a:ext cx="46028" cy="46028"/>
      </dsp:txXfrm>
    </dsp:sp>
    <dsp:sp modelId="{78FA2541-381F-434D-89ED-0AFB16A399A7}">
      <dsp:nvSpPr>
        <dsp:cNvPr id="0" name=""/>
        <dsp:cNvSpPr/>
      </dsp:nvSpPr>
      <dsp:spPr>
        <a:xfrm>
          <a:off x="4588030" y="3366001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No alliance between Germany and Austria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3388537"/>
        <a:ext cx="2146056" cy="724364"/>
      </dsp:txXfrm>
    </dsp:sp>
    <dsp:sp modelId="{15F04BC2-B7C6-48E8-B3F4-AE897251E9CC}">
      <dsp:nvSpPr>
        <dsp:cNvPr id="0" name=""/>
        <dsp:cNvSpPr/>
      </dsp:nvSpPr>
      <dsp:spPr>
        <a:xfrm rot="4642050">
          <a:off x="3538881" y="3743442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3707675"/>
        <a:ext cx="86087" cy="86087"/>
      </dsp:txXfrm>
    </dsp:sp>
    <dsp:sp modelId="{E2FFBCED-BE2A-4D1C-B899-3592DD44CCBA}">
      <dsp:nvSpPr>
        <dsp:cNvPr id="0" name=""/>
        <dsp:cNvSpPr/>
      </dsp:nvSpPr>
      <dsp:spPr>
        <a:xfrm>
          <a:off x="4588030" y="420603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All former Russian land taken from Germany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4228575"/>
        <a:ext cx="2146056" cy="724364"/>
      </dsp:txXfrm>
    </dsp:sp>
    <dsp:sp modelId="{8B2B3A79-D433-4D52-8E97-7BC016F39986}">
      <dsp:nvSpPr>
        <dsp:cNvPr id="0" name=""/>
        <dsp:cNvSpPr/>
      </dsp:nvSpPr>
      <dsp:spPr>
        <a:xfrm rot="4890122">
          <a:off x="3125714" y="4163461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4107036"/>
        <a:ext cx="127404" cy="127404"/>
      </dsp:txXfrm>
    </dsp:sp>
    <dsp:sp modelId="{72D0443E-BD25-421A-BEE3-C9EB557202E2}">
      <dsp:nvSpPr>
        <dsp:cNvPr id="0" name=""/>
        <dsp:cNvSpPr/>
      </dsp:nvSpPr>
      <dsp:spPr>
        <a:xfrm>
          <a:off x="4588030" y="504607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solidFill>
              <a:schemeClr val="tx1"/>
            </a:solidFill>
          </a:endParaRPr>
        </a:p>
      </dsp:txBody>
      <dsp:txXfrm>
        <a:off x="4610566" y="5068613"/>
        <a:ext cx="2146056" cy="7243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0C6D-87EE-4FF9-9B0F-9EF7E8371EDD}">
      <dsp:nvSpPr>
        <dsp:cNvPr id="0" name=""/>
        <dsp:cNvSpPr/>
      </dsp:nvSpPr>
      <dsp:spPr>
        <a:xfrm>
          <a:off x="1374240" y="1905981"/>
          <a:ext cx="2837247" cy="2009399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Treaty of Versailles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1433093" y="1964834"/>
        <a:ext cx="2719541" cy="1891693"/>
      </dsp:txXfrm>
    </dsp:sp>
    <dsp:sp modelId="{7798FCF2-5E97-4F8D-A8F4-F06E8A205A9A}">
      <dsp:nvSpPr>
        <dsp:cNvPr id="0" name=""/>
        <dsp:cNvSpPr/>
      </dsp:nvSpPr>
      <dsp:spPr>
        <a:xfrm rot="16709878">
          <a:off x="3125714" y="1643347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1586922"/>
        <a:ext cx="127404" cy="127404"/>
      </dsp:txXfrm>
    </dsp:sp>
    <dsp:sp modelId="{5834A1CC-BDA8-403E-A7CA-699E0805E106}">
      <dsp:nvSpPr>
        <dsp:cNvPr id="0" name=""/>
        <dsp:cNvSpPr/>
      </dsp:nvSpPr>
      <dsp:spPr>
        <a:xfrm>
          <a:off x="4588030" y="584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Germany take full responsibility for war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610566" y="28385"/>
        <a:ext cx="2146056" cy="724364"/>
      </dsp:txXfrm>
    </dsp:sp>
    <dsp:sp modelId="{6733C236-0641-4730-874F-48837A72F551}">
      <dsp:nvSpPr>
        <dsp:cNvPr id="0" name=""/>
        <dsp:cNvSpPr/>
      </dsp:nvSpPr>
      <dsp:spPr>
        <a:xfrm rot="16957950">
          <a:off x="3538881" y="2063366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2027599"/>
        <a:ext cx="86087" cy="86087"/>
      </dsp:txXfrm>
    </dsp:sp>
    <dsp:sp modelId="{54D207B4-BDEC-48AC-9996-591FAB01C5AC}">
      <dsp:nvSpPr>
        <dsp:cNvPr id="0" name=""/>
        <dsp:cNvSpPr/>
      </dsp:nvSpPr>
      <dsp:spPr>
        <a:xfrm>
          <a:off x="4588030" y="84588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pay reparations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868423"/>
        <a:ext cx="2146056" cy="724364"/>
      </dsp:txXfrm>
    </dsp:sp>
    <dsp:sp modelId="{BDF73E4C-B96C-4B4F-A412-E4F9F17EF172}">
      <dsp:nvSpPr>
        <dsp:cNvPr id="0" name=""/>
        <dsp:cNvSpPr/>
      </dsp:nvSpPr>
      <dsp:spPr>
        <a:xfrm rot="17648643">
          <a:off x="3939474" y="2483385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2467648"/>
        <a:ext cx="46028" cy="46028"/>
      </dsp:txXfrm>
    </dsp:sp>
    <dsp:sp modelId="{A36AACB4-5EC8-4590-830F-2422A166F6E3}">
      <dsp:nvSpPr>
        <dsp:cNvPr id="0" name=""/>
        <dsp:cNvSpPr/>
      </dsp:nvSpPr>
      <dsp:spPr>
        <a:xfrm>
          <a:off x="4588030" y="1685925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Germans limit military to 100,000 troops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1708461"/>
        <a:ext cx="2146056" cy="724364"/>
      </dsp:txXfrm>
    </dsp:sp>
    <dsp:sp modelId="{3F80C800-C853-4197-A118-20F3C1058B96}">
      <dsp:nvSpPr>
        <dsp:cNvPr id="0" name=""/>
        <dsp:cNvSpPr/>
      </dsp:nvSpPr>
      <dsp:spPr>
        <a:xfrm>
          <a:off x="4211488" y="2903404"/>
          <a:ext cx="376542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376542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345" y="2901267"/>
        <a:ext cx="18827" cy="18827"/>
      </dsp:txXfrm>
    </dsp:sp>
    <dsp:sp modelId="{131BE741-0831-4CB4-AF23-E48824F65AA2}">
      <dsp:nvSpPr>
        <dsp:cNvPr id="0" name=""/>
        <dsp:cNvSpPr/>
      </dsp:nvSpPr>
      <dsp:spPr>
        <a:xfrm>
          <a:off x="4588030" y="2525963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Rhineland demilitarized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610566" y="2548499"/>
        <a:ext cx="2146056" cy="724364"/>
      </dsp:txXfrm>
    </dsp:sp>
    <dsp:sp modelId="{1723B550-B22C-4D9D-AF46-A4CDCB83FBD4}">
      <dsp:nvSpPr>
        <dsp:cNvPr id="0" name=""/>
        <dsp:cNvSpPr/>
      </dsp:nvSpPr>
      <dsp:spPr>
        <a:xfrm rot="3951357">
          <a:off x="3939474" y="3323423"/>
          <a:ext cx="92056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92056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745" y="3307686"/>
        <a:ext cx="46028" cy="46028"/>
      </dsp:txXfrm>
    </dsp:sp>
    <dsp:sp modelId="{78FA2541-381F-434D-89ED-0AFB16A399A7}">
      <dsp:nvSpPr>
        <dsp:cNvPr id="0" name=""/>
        <dsp:cNvSpPr/>
      </dsp:nvSpPr>
      <dsp:spPr>
        <a:xfrm>
          <a:off x="4588030" y="3366001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No alliance between Germany and Austria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3388537"/>
        <a:ext cx="2146056" cy="724364"/>
      </dsp:txXfrm>
    </dsp:sp>
    <dsp:sp modelId="{15F04BC2-B7C6-48E8-B3F4-AE897251E9CC}">
      <dsp:nvSpPr>
        <dsp:cNvPr id="0" name=""/>
        <dsp:cNvSpPr/>
      </dsp:nvSpPr>
      <dsp:spPr>
        <a:xfrm rot="4642050">
          <a:off x="3538881" y="3743442"/>
          <a:ext cx="1721754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1721754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56715" y="3707675"/>
        <a:ext cx="86087" cy="86087"/>
      </dsp:txXfrm>
    </dsp:sp>
    <dsp:sp modelId="{E2FFBCED-BE2A-4D1C-B899-3592DD44CCBA}">
      <dsp:nvSpPr>
        <dsp:cNvPr id="0" name=""/>
        <dsp:cNvSpPr/>
      </dsp:nvSpPr>
      <dsp:spPr>
        <a:xfrm>
          <a:off x="4588030" y="4206039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All former Russian land taken from Germany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10566" y="4228575"/>
        <a:ext cx="2146056" cy="724364"/>
      </dsp:txXfrm>
    </dsp:sp>
    <dsp:sp modelId="{8B2B3A79-D433-4D52-8E97-7BC016F39986}">
      <dsp:nvSpPr>
        <dsp:cNvPr id="0" name=""/>
        <dsp:cNvSpPr/>
      </dsp:nvSpPr>
      <dsp:spPr>
        <a:xfrm rot="4890122">
          <a:off x="3125714" y="4163461"/>
          <a:ext cx="2548089" cy="14553"/>
        </a:xfrm>
        <a:custGeom>
          <a:avLst/>
          <a:gdLst/>
          <a:ahLst/>
          <a:cxnLst/>
          <a:rect l="0" t="0" r="0" b="0"/>
          <a:pathLst>
            <a:path>
              <a:moveTo>
                <a:pt x="0" y="7276"/>
              </a:moveTo>
              <a:lnTo>
                <a:pt x="2548089" y="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36057" y="4107036"/>
        <a:ext cx="127404" cy="127404"/>
      </dsp:txXfrm>
    </dsp:sp>
    <dsp:sp modelId="{72D0443E-BD25-421A-BEE3-C9EB557202E2}">
      <dsp:nvSpPr>
        <dsp:cNvPr id="0" name=""/>
        <dsp:cNvSpPr/>
      </dsp:nvSpPr>
      <dsp:spPr>
        <a:xfrm>
          <a:off x="4588030" y="5046077"/>
          <a:ext cx="2191128" cy="76943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League of Nations created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610566" y="5068613"/>
        <a:ext cx="2146056" cy="724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5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4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6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4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1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7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6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540C-62D1-43F8-8E79-7CD37923A75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8B4B4-F524-4AA7-AD45-0F525A5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6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Macdonald</a:t>
            </a:r>
          </a:p>
          <a:p>
            <a:r>
              <a:rPr lang="en-US" dirty="0" smtClean="0"/>
              <a:t>World History</a:t>
            </a:r>
          </a:p>
        </p:txBody>
      </p:sp>
    </p:spTree>
    <p:extLst>
      <p:ext uri="{BB962C8B-B14F-4D97-AF65-F5344CB8AC3E}">
        <p14:creationId xmlns:p14="http://schemas.microsoft.com/office/powerpoint/2010/main" val="10757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491613"/>
              </p:ext>
            </p:extLst>
          </p:nvPr>
        </p:nvGraphicFramePr>
        <p:xfrm>
          <a:off x="457200" y="3048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2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045074"/>
              </p:ext>
            </p:extLst>
          </p:nvPr>
        </p:nvGraphicFramePr>
        <p:xfrm>
          <a:off x="457200" y="3048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1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765088"/>
              </p:ext>
            </p:extLst>
          </p:nvPr>
        </p:nvGraphicFramePr>
        <p:xfrm>
          <a:off x="457200" y="3048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3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859587"/>
              </p:ext>
            </p:extLst>
          </p:nvPr>
        </p:nvGraphicFramePr>
        <p:xfrm>
          <a:off x="457200" y="3048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3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170678"/>
              </p:ext>
            </p:extLst>
          </p:nvPr>
        </p:nvGraphicFramePr>
        <p:xfrm>
          <a:off x="457200" y="3048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3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414271"/>
              </p:ext>
            </p:extLst>
          </p:nvPr>
        </p:nvGraphicFramePr>
        <p:xfrm>
          <a:off x="457200" y="3048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3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8011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7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309194"/>
              </p:ext>
            </p:extLst>
          </p:nvPr>
        </p:nvGraphicFramePr>
        <p:xfrm>
          <a:off x="457200" y="3048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3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087491"/>
              </p:ext>
            </p:extLst>
          </p:nvPr>
        </p:nvGraphicFramePr>
        <p:xfrm>
          <a:off x="457200" y="304800"/>
          <a:ext cx="8153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3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164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Treaty of Versailles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of Versailles</dc:title>
  <dc:creator>Macdonald, Jessica</dc:creator>
  <cp:lastModifiedBy>Macdonald, Jessica</cp:lastModifiedBy>
  <cp:revision>10</cp:revision>
  <dcterms:created xsi:type="dcterms:W3CDTF">2014-02-14T21:41:32Z</dcterms:created>
  <dcterms:modified xsi:type="dcterms:W3CDTF">2014-02-24T20:19:09Z</dcterms:modified>
</cp:coreProperties>
</file>