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Historical Thinking Skills (HTS)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Macdonald</a:t>
            </a:r>
          </a:p>
          <a:p>
            <a:r>
              <a:rPr lang="en-US" dirty="0" smtClean="0"/>
              <a:t>AP World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38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MCQ  - HTS / Theme</a:t>
            </a:r>
            <a:endParaRPr lang="en-US" sz="4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877019"/>
              </p:ext>
            </p:extLst>
          </p:nvPr>
        </p:nvGraphicFramePr>
        <p:xfrm>
          <a:off x="581025" y="2181225"/>
          <a:ext cx="1102995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360"/>
                <a:gridCol w="3890513"/>
                <a:gridCol w="537407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Question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Theme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29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MCQ  - HTS / Theme</a:t>
            </a:r>
            <a:endParaRPr lang="en-US" sz="4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550677"/>
              </p:ext>
            </p:extLst>
          </p:nvPr>
        </p:nvGraphicFramePr>
        <p:xfrm>
          <a:off x="581025" y="2181225"/>
          <a:ext cx="1102995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360"/>
                <a:gridCol w="3890513"/>
                <a:gridCol w="537407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Question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Theme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 – Historical Evidence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Interaction w/ </a:t>
                      </a:r>
                      <a:r>
                        <a:rPr lang="en-US" sz="3200" dirty="0" smtClean="0"/>
                        <a:t>Environment / Political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70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MCQ  - HTS / Theme</a:t>
            </a:r>
            <a:endParaRPr lang="en-US" sz="4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275558"/>
              </p:ext>
            </p:extLst>
          </p:nvPr>
        </p:nvGraphicFramePr>
        <p:xfrm>
          <a:off x="581025" y="2181225"/>
          <a:ext cx="1102995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360"/>
                <a:gridCol w="3890513"/>
                <a:gridCol w="537407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Question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Theme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 – Historical Evidence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Interaction w/ Environment / Political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 – Historical Evidence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Culture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36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MCQ  - HTS / Theme</a:t>
            </a:r>
            <a:endParaRPr lang="en-US" sz="4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8898651"/>
              </p:ext>
            </p:extLst>
          </p:nvPr>
        </p:nvGraphicFramePr>
        <p:xfrm>
          <a:off x="581025" y="2181225"/>
          <a:ext cx="1102995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360"/>
                <a:gridCol w="3890513"/>
                <a:gridCol w="537407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Question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Theme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 – Historical Evidence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Interaction w/ Environment / Political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 – Historical Evidence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Culture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 – Argumentation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Political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2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MCQ  - HTS / Theme</a:t>
            </a:r>
            <a:endParaRPr lang="en-US" sz="4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581025" y="2181225"/>
          <a:ext cx="1102995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360"/>
                <a:gridCol w="3890513"/>
                <a:gridCol w="537407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Question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Theme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 – Historical Evidence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Interaction w/ Environment / Political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 – Historical Evidence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Culture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 – Argumentation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Political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3 - Change and</a:t>
                      </a:r>
                      <a:r>
                        <a:rPr lang="en-US" sz="3200" baseline="0" dirty="0" smtClean="0"/>
                        <a:t> Continuity over Time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Culture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96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460</TotalTime>
  <Words>131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Gill Sans MT</vt:lpstr>
      <vt:lpstr>Wingdings 2</vt:lpstr>
      <vt:lpstr>Dividend</vt:lpstr>
      <vt:lpstr>Historical Thinking Skills (HTS)</vt:lpstr>
      <vt:lpstr>MCQ  - HTS / Theme</vt:lpstr>
      <vt:lpstr>MCQ  - HTS / Theme</vt:lpstr>
      <vt:lpstr>MCQ  - HTS / Theme</vt:lpstr>
      <vt:lpstr>MCQ  - HTS / Theme</vt:lpstr>
      <vt:lpstr>MCQ  - HTS / Theme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Historical Thinking Skills (HTS(</dc:title>
  <dc:creator>MacDonald, Jessica</dc:creator>
  <cp:lastModifiedBy>MacDonald, Jessica</cp:lastModifiedBy>
  <cp:revision>9</cp:revision>
  <dcterms:created xsi:type="dcterms:W3CDTF">2016-09-06T19:39:28Z</dcterms:created>
  <dcterms:modified xsi:type="dcterms:W3CDTF">2016-09-07T18:34:49Z</dcterms:modified>
</cp:coreProperties>
</file>