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WHAP Binder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754"/>
          </a:xfrm>
        </p:spPr>
        <p:txBody>
          <a:bodyPr>
            <a:normAutofit/>
          </a:bodyPr>
          <a:lstStyle/>
          <a:p>
            <a:r>
              <a:rPr lang="en-US" b="1" dirty="0" smtClean="0"/>
              <a:t>Label each tab: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349" y="1489363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</a:t>
            </a:r>
          </a:p>
          <a:p>
            <a:r>
              <a:rPr lang="en-US" sz="3600" dirty="0" smtClean="0"/>
              <a:t>Unit 1:  8000 BCE – 600 BCE</a:t>
            </a:r>
          </a:p>
          <a:p>
            <a:r>
              <a:rPr lang="en-US" sz="3600" dirty="0" smtClean="0"/>
              <a:t>Unit 2:  600 BCE – 600 CE</a:t>
            </a:r>
          </a:p>
          <a:p>
            <a:r>
              <a:rPr lang="en-US" sz="3600" dirty="0" smtClean="0"/>
              <a:t>Unit 3:  600 CE – 1450 CE</a:t>
            </a:r>
          </a:p>
          <a:p>
            <a:r>
              <a:rPr lang="en-US" sz="3600" dirty="0" smtClean="0"/>
              <a:t>Unit 4:  1450 CE – 1750 CE</a:t>
            </a:r>
          </a:p>
          <a:p>
            <a:r>
              <a:rPr lang="en-US" sz="3600" dirty="0" smtClean="0"/>
              <a:t>Unit 5: 1750 CE – 1900 CE</a:t>
            </a:r>
          </a:p>
          <a:p>
            <a:r>
              <a:rPr lang="en-US" sz="3600" dirty="0" smtClean="0"/>
              <a:t>Unit 6: 1900 CE - present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698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754"/>
          </a:xfrm>
        </p:spPr>
        <p:txBody>
          <a:bodyPr/>
          <a:lstStyle/>
          <a:p>
            <a:r>
              <a:rPr lang="en-US" dirty="0" smtClean="0"/>
              <a:t>In 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349" y="1489363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SPICE chart</a:t>
            </a:r>
          </a:p>
          <a:p>
            <a:r>
              <a:rPr lang="en-US" sz="3600" dirty="0" smtClean="0"/>
              <a:t>Syllabus</a:t>
            </a:r>
          </a:p>
          <a:p>
            <a:r>
              <a:rPr lang="en-US" sz="3600" dirty="0" smtClean="0"/>
              <a:t>Calendar</a:t>
            </a:r>
          </a:p>
          <a:p>
            <a:r>
              <a:rPr lang="en-US" sz="3600" dirty="0" smtClean="0"/>
              <a:t>Letter from past student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305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754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smtClean="0"/>
              <a:t>Unit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349" y="1489363"/>
            <a:ext cx="8915400" cy="3777622"/>
          </a:xfrm>
        </p:spPr>
        <p:txBody>
          <a:bodyPr>
            <a:noAutofit/>
          </a:bodyPr>
          <a:lstStyle/>
          <a:p>
            <a:r>
              <a:rPr lang="en-US" sz="3600" dirty="0" smtClean="0"/>
              <a:t>Foundations Overview</a:t>
            </a:r>
          </a:p>
          <a:p>
            <a:r>
              <a:rPr lang="en-US" sz="3600" dirty="0" smtClean="0"/>
              <a:t>Period Acronym</a:t>
            </a:r>
          </a:p>
          <a:p>
            <a:r>
              <a:rPr lang="en-US" sz="3600" dirty="0" smtClean="0"/>
              <a:t>Returned HW notes IN ORDER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87644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79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WHAP Binder</vt:lpstr>
      <vt:lpstr>Label each tab:</vt:lpstr>
      <vt:lpstr>In General:</vt:lpstr>
      <vt:lpstr>In Unit 1: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WHAP Binder</dc:title>
  <dc:creator>MacDonald, Jessica</dc:creator>
  <cp:lastModifiedBy>MacDonald, Jessica</cp:lastModifiedBy>
  <cp:revision>2</cp:revision>
  <dcterms:created xsi:type="dcterms:W3CDTF">2016-08-12T17:43:44Z</dcterms:created>
  <dcterms:modified xsi:type="dcterms:W3CDTF">2016-08-12T17:49:30Z</dcterms:modified>
</cp:coreProperties>
</file>