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LONG ESSAY QUESTION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(LEQ)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4197437"/>
            <a:ext cx="8767860" cy="138816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RUBRIC – 6 point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690" y="1643331"/>
            <a:ext cx="9872871" cy="4817853"/>
          </a:xfrm>
        </p:spPr>
        <p:txBody>
          <a:bodyPr numCol="1">
            <a:normAutofit/>
          </a:bodyPr>
          <a:lstStyle/>
          <a:p>
            <a:pPr marL="45720" indent="0" algn="ctr">
              <a:buNone/>
            </a:pPr>
            <a:endParaRPr lang="en-US" sz="2400" b="1" dirty="0" smtClean="0"/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6 = 100/100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5 = 90 / 100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4 = redo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3 = redo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2 = redo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1 = redo</a:t>
            </a:r>
          </a:p>
          <a:p>
            <a:pPr marL="4572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0 = redo</a:t>
            </a:r>
          </a:p>
        </p:txBody>
      </p:sp>
    </p:spTree>
    <p:extLst>
      <p:ext uri="{BB962C8B-B14F-4D97-AF65-F5344CB8AC3E}">
        <p14:creationId xmlns:p14="http://schemas.microsoft.com/office/powerpoint/2010/main" val="17926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u="sng" dirty="0" smtClean="0">
                <a:solidFill>
                  <a:schemeClr val="tx2"/>
                </a:solidFill>
              </a:rPr>
              <a:t>COLOR CODE – HIGHLIGHT THE FOLLOWING SECTIONS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THESIS (Leave BLACK, but highlight reasons &amp; prongs </a:t>
            </a:r>
            <a:r>
              <a:rPr lang="en-US" sz="3200" dirty="0" smtClean="0">
                <a:solidFill>
                  <a:srgbClr val="0070C0"/>
                </a:solidFill>
              </a:rPr>
              <a:t>BLUE</a:t>
            </a:r>
            <a:r>
              <a:rPr lang="en-US" sz="3200" dirty="0" smtClean="0">
                <a:solidFill>
                  <a:schemeClr val="tx2"/>
                </a:solidFill>
              </a:rPr>
              <a:t>)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USE OF EVIDENCE (Concrete details) – </a:t>
            </a:r>
            <a:r>
              <a:rPr lang="en-US" sz="3200" dirty="0" smtClean="0">
                <a:solidFill>
                  <a:schemeClr val="accent6"/>
                </a:solidFill>
              </a:rPr>
              <a:t>RED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TARGETED SKILL – ANALYSIS (Commentary) – </a:t>
            </a:r>
            <a:r>
              <a:rPr lang="en-US" sz="3200" dirty="0" smtClean="0">
                <a:solidFill>
                  <a:srgbClr val="00B050"/>
                </a:solidFill>
              </a:rPr>
              <a:t>GREEN</a:t>
            </a:r>
          </a:p>
          <a:p>
            <a:pPr lvl="1"/>
            <a:r>
              <a:rPr lang="en-US" sz="3200" dirty="0" smtClean="0">
                <a:solidFill>
                  <a:schemeClr val="tx2"/>
                </a:solidFill>
              </a:rPr>
              <a:t>ARGUMENT DEVELOPMENT - </a:t>
            </a:r>
            <a:r>
              <a:rPr lang="en-US" sz="3200" dirty="0" smtClean="0">
                <a:solidFill>
                  <a:srgbClr val="0070C0"/>
                </a:solidFill>
              </a:rPr>
              <a:t>BLUE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LEQs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62" y="2186796"/>
            <a:ext cx="9872871" cy="4038600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COMPARISON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CAUSATION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CHANGE AND CONTINUITY OVER TIME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</a:rPr>
              <a:t>PERIODIZATION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Which type of LEQ?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62" y="2186796"/>
            <a:ext cx="9872871" cy="40386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4800" dirty="0" smtClean="0">
                <a:solidFill>
                  <a:schemeClr val="tx1"/>
                </a:solidFill>
              </a:rPr>
              <a:t>Analyze </a:t>
            </a:r>
            <a:r>
              <a:rPr lang="en-US" sz="4800" dirty="0">
                <a:solidFill>
                  <a:schemeClr val="tx1"/>
                </a:solidFill>
              </a:rPr>
              <a:t>political and cultural changes and continuities in Europe between 100 and 500 CE.</a:t>
            </a:r>
          </a:p>
        </p:txBody>
      </p:sp>
    </p:spTree>
    <p:extLst>
      <p:ext uri="{BB962C8B-B14F-4D97-AF65-F5344CB8AC3E}">
        <p14:creationId xmlns:p14="http://schemas.microsoft.com/office/powerpoint/2010/main" val="931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Prompt:  Analyze political and cultural changes and continuities in Europe between 100 and 500 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62" y="2186795"/>
            <a:ext cx="9872871" cy="42743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Read the sample essay at your table and annotate and highlight: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Thesis – UNDERLINE, highlight the prongs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Argument development (topic sentences) – highlight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Analysis (commentary) – highlight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Evidence or facts (concrete details) – highlight </a:t>
            </a:r>
            <a:r>
              <a:rPr lang="en-US" dirty="0" smtClean="0">
                <a:solidFill>
                  <a:schemeClr val="accent6"/>
                </a:solidFill>
              </a:rPr>
              <a:t>RED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Synthesis – </a:t>
            </a:r>
            <a:r>
              <a:rPr lang="en-US" dirty="0" smtClean="0">
                <a:solidFill>
                  <a:schemeClr val="tx1"/>
                </a:solidFill>
              </a:rPr>
              <a:t>BOX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Transition Words - circle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Margin notes:  Mark the following for each paragraph: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CULTURAL </a:t>
            </a:r>
            <a:r>
              <a:rPr lang="en-US" dirty="0" smtClean="0">
                <a:solidFill>
                  <a:schemeClr val="tx1"/>
                </a:solidFill>
              </a:rPr>
              <a:t>CONTINUITY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CULTURAL </a:t>
            </a:r>
            <a:r>
              <a:rPr lang="en-US" dirty="0" smtClean="0">
                <a:solidFill>
                  <a:schemeClr val="tx1"/>
                </a:solidFill>
              </a:rPr>
              <a:t>CHANGE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POLITICAL </a:t>
            </a:r>
            <a:r>
              <a:rPr lang="en-US" dirty="0" smtClean="0">
                <a:solidFill>
                  <a:schemeClr val="tx1"/>
                </a:solidFill>
              </a:rPr>
              <a:t>CONTINUITY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POLITICAL </a:t>
            </a:r>
            <a:r>
              <a:rPr lang="en-US" dirty="0" smtClean="0">
                <a:solidFill>
                  <a:schemeClr val="tx1"/>
                </a:solidFill>
              </a:rPr>
              <a:t>CHANGE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62" y="2186796"/>
            <a:ext cx="9872871" cy="4038600"/>
          </a:xfrm>
        </p:spPr>
        <p:txBody>
          <a:bodyPr>
            <a:normAutofit/>
          </a:bodyPr>
          <a:lstStyle/>
          <a:p>
            <a:pPr lvl="1"/>
            <a:r>
              <a:rPr lang="en-US" sz="5400" dirty="0">
                <a:solidFill>
                  <a:schemeClr val="tx1"/>
                </a:solidFill>
              </a:rPr>
              <a:t>Review Steps in Writing the </a:t>
            </a:r>
            <a:r>
              <a:rPr lang="en-US" sz="5400" dirty="0" smtClean="0">
                <a:solidFill>
                  <a:schemeClr val="tx1"/>
                </a:solidFill>
              </a:rPr>
              <a:t>LEQ</a:t>
            </a:r>
          </a:p>
          <a:p>
            <a:pPr lvl="1"/>
            <a:r>
              <a:rPr lang="en-US" sz="5400" dirty="0" smtClean="0">
                <a:solidFill>
                  <a:schemeClr val="tx1"/>
                </a:solidFill>
              </a:rPr>
              <a:t>Review FLEE MAP to outline essay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362" y="2186796"/>
            <a:ext cx="9872871" cy="4038600"/>
          </a:xfrm>
        </p:spPr>
        <p:txBody>
          <a:bodyPr>
            <a:normAutofit/>
          </a:bodyPr>
          <a:lstStyle/>
          <a:p>
            <a:pPr lvl="1"/>
            <a:r>
              <a:rPr lang="en-US" sz="5400" dirty="0" smtClean="0">
                <a:solidFill>
                  <a:schemeClr val="tx1"/>
                </a:solidFill>
              </a:rPr>
              <a:t>Analyze political and economic changes and continuities in Eurasia as a result of the spread of Islam between 600 and 1200CE.  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182</TotalTime>
  <Words>231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LONG ESSAY QUESTION  (LEQ)</vt:lpstr>
      <vt:lpstr>REVIEW RUBRIC – 6 point scale</vt:lpstr>
      <vt:lpstr>REVIEW RUBRIC</vt:lpstr>
      <vt:lpstr>TYPES OF LEQs</vt:lpstr>
      <vt:lpstr>Which type of LEQ?</vt:lpstr>
      <vt:lpstr>Prompt:  Analyze political and cultural changes and continuities in Europe between 100 and 500 CE.</vt:lpstr>
      <vt:lpstr>PowerPoint Presentation</vt:lpstr>
      <vt:lpstr>PROMPT: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ESSAY QUESTION  (LEQ)</dc:title>
  <dc:creator>MacDonald, Jessica</dc:creator>
  <cp:lastModifiedBy>MacDonald, Jessica</cp:lastModifiedBy>
  <cp:revision>4</cp:revision>
  <dcterms:created xsi:type="dcterms:W3CDTF">2016-10-28T17:44:44Z</dcterms:created>
  <dcterms:modified xsi:type="dcterms:W3CDTF">2016-10-31T16:59:02Z</dcterms:modified>
</cp:coreProperties>
</file>