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QPA5oNpfM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Crash Course:  Columbian Exchange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96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9789" y="1921532"/>
            <a:ext cx="1871932" cy="20272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Columbian Exchange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00776" y="1921532"/>
            <a:ext cx="2562045" cy="1164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Plants</a:t>
            </a:r>
            <a:endParaRPr lang="en-US" u="sng" dirty="0"/>
          </a:p>
        </p:txBody>
      </p:sp>
      <p:sp>
        <p:nvSpPr>
          <p:cNvPr id="6" name="Rectangle 5"/>
          <p:cNvSpPr/>
          <p:nvPr/>
        </p:nvSpPr>
        <p:spPr>
          <a:xfrm>
            <a:off x="5500775" y="607297"/>
            <a:ext cx="2562045" cy="1164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Diseases</a:t>
            </a:r>
            <a:endParaRPr lang="en-US" u="sng" dirty="0"/>
          </a:p>
        </p:txBody>
      </p:sp>
      <p:sp>
        <p:nvSpPr>
          <p:cNvPr id="7" name="Rectangle 6"/>
          <p:cNvSpPr/>
          <p:nvPr/>
        </p:nvSpPr>
        <p:spPr>
          <a:xfrm>
            <a:off x="5500776" y="3334105"/>
            <a:ext cx="2562045" cy="1164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Animals</a:t>
            </a:r>
            <a:endParaRPr lang="en-US" u="sng" dirty="0"/>
          </a:p>
        </p:txBody>
      </p:sp>
      <p:sp>
        <p:nvSpPr>
          <p:cNvPr id="8" name="Rectangle 7"/>
          <p:cNvSpPr/>
          <p:nvPr/>
        </p:nvSpPr>
        <p:spPr>
          <a:xfrm>
            <a:off x="5582727" y="4798010"/>
            <a:ext cx="2562045" cy="1164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People</a:t>
            </a:r>
            <a:endParaRPr lang="en-US" u="sng" dirty="0"/>
          </a:p>
        </p:txBody>
      </p:sp>
      <p:cxnSp>
        <p:nvCxnSpPr>
          <p:cNvPr id="10" name="Straight Arrow Connector 9"/>
          <p:cNvCxnSpPr>
            <a:stCxn id="4" idx="3"/>
            <a:endCxn id="6" idx="1"/>
          </p:cNvCxnSpPr>
          <p:nvPr/>
        </p:nvCxnSpPr>
        <p:spPr>
          <a:xfrm flipV="1">
            <a:off x="3631721" y="1189580"/>
            <a:ext cx="1869054" cy="1745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3"/>
          </p:cNvCxnSpPr>
          <p:nvPr/>
        </p:nvCxnSpPr>
        <p:spPr>
          <a:xfrm>
            <a:off x="3631721" y="2935136"/>
            <a:ext cx="1951006" cy="2326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3"/>
            <a:endCxn id="5" idx="1"/>
          </p:cNvCxnSpPr>
          <p:nvPr/>
        </p:nvCxnSpPr>
        <p:spPr>
          <a:xfrm flipV="1">
            <a:off x="3631721" y="2503815"/>
            <a:ext cx="1869055" cy="4313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3"/>
          </p:cNvCxnSpPr>
          <p:nvPr/>
        </p:nvCxnSpPr>
        <p:spPr>
          <a:xfrm>
            <a:off x="3631721" y="2935136"/>
            <a:ext cx="1869054" cy="882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9217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QPA5oNpfM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33199" y="681487"/>
            <a:ext cx="9753599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118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Write a paragraph and explain positive and negative effects of the Columbian Exchange.  Do you think the Columbian Exchange overall was more positive or negative for the world.  Explain.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70891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4</TotalTime>
  <Words>43</Words>
  <Application>Microsoft Office PowerPoint</Application>
  <PresentationFormat>Widescreen</PresentationFormat>
  <Paragraphs>7</Paragraphs>
  <Slides>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Savon</vt:lpstr>
      <vt:lpstr>Crash Course:  Columbian Exchange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Course:  Columbian Exchange</dc:title>
  <dc:creator>MacDonald, Jessica</dc:creator>
  <cp:lastModifiedBy>MacDonald, Jessica</cp:lastModifiedBy>
  <cp:revision>2</cp:revision>
  <dcterms:created xsi:type="dcterms:W3CDTF">2017-01-26T00:46:41Z</dcterms:created>
  <dcterms:modified xsi:type="dcterms:W3CDTF">2017-01-26T00:51:27Z</dcterms:modified>
</cp:coreProperties>
</file>