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saCRlsRvk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of the Roman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saCRlsRvk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25085" y="892608"/>
            <a:ext cx="7657714" cy="430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3392" y="1327422"/>
            <a:ext cx="2225615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Western half of the Roman Empire fell in 476 CE.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3392" y="1327422"/>
            <a:ext cx="2225615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Western half of the Roman Empire fell in 476 CE.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634" y="1272309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77635" y="2509982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636" y="3706090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77636" y="5079999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34143" y="1734127"/>
            <a:ext cx="1279239" cy="242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34143" y="2829790"/>
            <a:ext cx="1369247" cy="32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034143" y="3610013"/>
            <a:ext cx="1369248" cy="643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034143" y="4188980"/>
            <a:ext cx="1279239" cy="1233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7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3392" y="1327422"/>
            <a:ext cx="2225615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Western half of the Roman Empire fell in 476 CE.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634" y="1272309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77635" y="2509982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636" y="3706090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77636" y="5079999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33830" y="1173018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33828" y="2782454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33828" y="4499101"/>
            <a:ext cx="1856509" cy="923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34143" y="1734127"/>
            <a:ext cx="1279239" cy="242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34143" y="2829790"/>
            <a:ext cx="1369247" cy="32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034143" y="3610013"/>
            <a:ext cx="1369248" cy="643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034143" y="4188980"/>
            <a:ext cx="1279239" cy="1233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719017" y="1855354"/>
            <a:ext cx="974874" cy="728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19017" y="2994313"/>
            <a:ext cx="974874" cy="9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19017" y="3706090"/>
            <a:ext cx="974874" cy="1099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DCT</a:t>
            </a:r>
          </a:p>
          <a:p>
            <a:r>
              <a:rPr lang="en-US" sz="4400" dirty="0" smtClean="0"/>
              <a:t>Compare and contrast the fall of the Roman Empire and the fall of the Han Empire.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43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</TotalTime>
  <Words>59</Words>
  <Application>Microsoft Office PowerPoint</Application>
  <PresentationFormat>Widescreen</PresentationFormat>
  <Paragraphs>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Fall of the Roman Empire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 the Roman Empire</dc:title>
  <dc:creator>MacDonald, Jessica</dc:creator>
  <cp:lastModifiedBy>MacDonald, Jessica</cp:lastModifiedBy>
  <cp:revision>4</cp:revision>
  <dcterms:created xsi:type="dcterms:W3CDTF">2016-10-12T22:33:01Z</dcterms:created>
  <dcterms:modified xsi:type="dcterms:W3CDTF">2016-10-12T23:05:16Z</dcterms:modified>
</cp:coreProperties>
</file>